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embeddedFontLst>
    <p:embeddedFont>
      <p:font typeface="Century Gothic" pitchFamily="34" charset="0"/>
      <p:regular r:id="rId17"/>
      <p:bold r:id="rId18"/>
      <p:italic r:id="rId19"/>
      <p:boldItalic r:id="rId20"/>
    </p:embeddedFont>
    <p:embeddedFont>
      <p:font typeface="Calibri" pitchFamily="3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02"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63872703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2" name="Google Shape;16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0" name="Google Shape;290;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0" name="Google Shape;300;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7" name="Google Shape;307;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3" name="Google Shape;313;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3" name="Google Shape;323;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2" name="Google Shape;202;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8" name="Google Shape;218;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7" name="Google Shape;237;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3" name="Google Shape;243;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0" name="Google Shape;280;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38"/>
        <p:cNvGrpSpPr/>
        <p:nvPr/>
      </p:nvGrpSpPr>
      <p:grpSpPr>
        <a:xfrm>
          <a:off x="0" y="0"/>
          <a:ext cx="0" cy="0"/>
          <a:chOff x="0" y="0"/>
          <a:chExt cx="0" cy="0"/>
        </a:xfrm>
      </p:grpSpPr>
      <p:sp>
        <p:nvSpPr>
          <p:cNvPr id="39" name="Google Shape;39;p2"/>
          <p:cNvSpPr txBox="1">
            <a:spLocks noGrp="1"/>
          </p:cNvSpPr>
          <p:nvPr>
            <p:ph type="ctrTitle"/>
          </p:nvPr>
        </p:nvSpPr>
        <p:spPr>
          <a:xfrm>
            <a:off x="2589213" y="2514600"/>
            <a:ext cx="8915399" cy="2262781"/>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262626"/>
              </a:buClr>
              <a:buSzPts val="5400"/>
              <a:buFont typeface="Century Gothic"/>
              <a:buNone/>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2"/>
          <p:cNvSpPr txBox="1">
            <a:spLocks noGrp="1"/>
          </p:cNvSpPr>
          <p:nvPr>
            <p:ph type="subTitle" idx="1"/>
          </p:nvPr>
        </p:nvSpPr>
        <p:spPr>
          <a:xfrm>
            <a:off x="2589213" y="4777379"/>
            <a:ext cx="8915399" cy="1126283"/>
          </a:xfrm>
          <a:prstGeom prst="rect">
            <a:avLst/>
          </a:prstGeom>
          <a:noFill/>
          <a:ln>
            <a:noFill/>
          </a:ln>
        </p:spPr>
        <p:txBody>
          <a:bodyPr spcFirstLastPara="1" wrap="square" lIns="91425" tIns="45700" rIns="91425" bIns="45700" anchor="t" anchorCtr="0"/>
          <a:lstStyle>
            <a:lvl1pPr lvl="0" algn="l">
              <a:spcBef>
                <a:spcPts val="1000"/>
              </a:spcBef>
              <a:spcAft>
                <a:spcPts val="0"/>
              </a:spcAft>
              <a:buSzPts val="1800"/>
              <a:buNone/>
              <a:defRPr>
                <a:solidFill>
                  <a:srgbClr val="595959"/>
                </a:solidFill>
              </a:defRPr>
            </a:lvl1pPr>
            <a:lvl2pPr lvl="1" algn="ctr">
              <a:spcBef>
                <a:spcPts val="1000"/>
              </a:spcBef>
              <a:spcAft>
                <a:spcPts val="0"/>
              </a:spcAft>
              <a:buSzPts val="1600"/>
              <a:buNone/>
              <a:defRPr>
                <a:solidFill>
                  <a:srgbClr val="888888"/>
                </a:solidFill>
              </a:defRPr>
            </a:lvl2pPr>
            <a:lvl3pPr lvl="2" algn="ctr">
              <a:spcBef>
                <a:spcPts val="1000"/>
              </a:spcBef>
              <a:spcAft>
                <a:spcPts val="0"/>
              </a:spcAft>
              <a:buSzPts val="1400"/>
              <a:buNone/>
              <a:defRPr>
                <a:solidFill>
                  <a:srgbClr val="888888"/>
                </a:solidFill>
              </a:defRPr>
            </a:lvl3pPr>
            <a:lvl4pPr lvl="3" algn="ctr">
              <a:spcBef>
                <a:spcPts val="1000"/>
              </a:spcBef>
              <a:spcAft>
                <a:spcPts val="0"/>
              </a:spcAft>
              <a:buSzPts val="1200"/>
              <a:buNone/>
              <a:defRPr>
                <a:solidFill>
                  <a:srgbClr val="888888"/>
                </a:solidFill>
              </a:defRPr>
            </a:lvl4pPr>
            <a:lvl5pPr lvl="4" algn="ctr">
              <a:spcBef>
                <a:spcPts val="1000"/>
              </a:spcBef>
              <a:spcAft>
                <a:spcPts val="0"/>
              </a:spcAft>
              <a:buSzPts val="1200"/>
              <a:buNone/>
              <a:defRPr>
                <a:solidFill>
                  <a:srgbClr val="888888"/>
                </a:solidFill>
              </a:defRPr>
            </a:lvl5pPr>
            <a:lvl6pPr lvl="5" algn="ctr">
              <a:spcBef>
                <a:spcPts val="1000"/>
              </a:spcBef>
              <a:spcAft>
                <a:spcPts val="0"/>
              </a:spcAft>
              <a:buSzPts val="1200"/>
              <a:buNone/>
              <a:defRPr>
                <a:solidFill>
                  <a:srgbClr val="888888"/>
                </a:solidFill>
              </a:defRPr>
            </a:lvl6pPr>
            <a:lvl7pPr lvl="6" algn="ctr">
              <a:spcBef>
                <a:spcPts val="1000"/>
              </a:spcBef>
              <a:spcAft>
                <a:spcPts val="0"/>
              </a:spcAft>
              <a:buSzPts val="1200"/>
              <a:buNone/>
              <a:defRPr>
                <a:solidFill>
                  <a:srgbClr val="888888"/>
                </a:solidFill>
              </a:defRPr>
            </a:lvl7pPr>
            <a:lvl8pPr lvl="7" algn="ctr">
              <a:spcBef>
                <a:spcPts val="1000"/>
              </a:spcBef>
              <a:spcAft>
                <a:spcPts val="0"/>
              </a:spcAft>
              <a:buSzPts val="1200"/>
              <a:buNone/>
              <a:defRPr>
                <a:solidFill>
                  <a:srgbClr val="888888"/>
                </a:solidFill>
              </a:defRPr>
            </a:lvl8pPr>
            <a:lvl9pPr lvl="8" algn="ctr">
              <a:spcBef>
                <a:spcPts val="1000"/>
              </a:spcBef>
              <a:spcAft>
                <a:spcPts val="0"/>
              </a:spcAft>
              <a:buSzPts val="1200"/>
              <a:buNone/>
              <a:defRPr>
                <a:solidFill>
                  <a:srgbClr val="888888"/>
                </a:solidFill>
              </a:defRPr>
            </a:lvl9pPr>
          </a:lstStyle>
          <a:p>
            <a:endParaRPr/>
          </a:p>
        </p:txBody>
      </p:sp>
      <p:sp>
        <p:nvSpPr>
          <p:cNvPr id="41" name="Google Shape;41;p2"/>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
          <p:cNvSpPr/>
          <p:nvPr/>
        </p:nvSpPr>
        <p:spPr>
          <a:xfrm>
            <a:off x="0" y="4323810"/>
            <a:ext cx="1744652" cy="778589"/>
          </a:xfrm>
          <a:custGeom>
            <a:avLst/>
            <a:gdLst/>
            <a:ahLst/>
            <a:cxnLst/>
            <a:rect l="l" t="t" r="r" b="b"/>
            <a:pathLst>
              <a:path w="372" h="166" extrusionOk="0">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txBox="1">
            <a:spLocks noGrp="1"/>
          </p:cNvSpPr>
          <p:nvPr>
            <p:ph type="sldNum" idx="12"/>
          </p:nvPr>
        </p:nvSpPr>
        <p:spPr>
          <a:xfrm>
            <a:off x="531812" y="4529540"/>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descripción">
  <p:cSld name="Título y descripción">
    <p:spTree>
      <p:nvGrpSpPr>
        <p:cNvPr id="1" name="Shape 104"/>
        <p:cNvGrpSpPr/>
        <p:nvPr/>
      </p:nvGrpSpPr>
      <p:grpSpPr>
        <a:xfrm>
          <a:off x="0" y="0"/>
          <a:ext cx="0" cy="0"/>
          <a:chOff x="0" y="0"/>
          <a:chExt cx="0" cy="0"/>
        </a:xfrm>
      </p:grpSpPr>
      <p:sp>
        <p:nvSpPr>
          <p:cNvPr id="105" name="Google Shape;105;p11"/>
          <p:cNvSpPr txBox="1">
            <a:spLocks noGrp="1"/>
          </p:cNvSpPr>
          <p:nvPr>
            <p:ph type="title"/>
          </p:nvPr>
        </p:nvSpPr>
        <p:spPr>
          <a:xfrm>
            <a:off x="2589212" y="609600"/>
            <a:ext cx="8915399" cy="311704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262626"/>
              </a:buClr>
              <a:buSzPts val="4800"/>
              <a:buFont typeface="Century Gothic"/>
              <a:buNone/>
              <a:defRPr sz="48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11"/>
          <p:cNvSpPr txBox="1">
            <a:spLocks noGrp="1"/>
          </p:cNvSpPr>
          <p:nvPr>
            <p:ph type="body" idx="1"/>
          </p:nvPr>
        </p:nvSpPr>
        <p:spPr>
          <a:xfrm>
            <a:off x="2589212" y="4354046"/>
            <a:ext cx="8915399" cy="1555864"/>
          </a:xfrm>
          <a:prstGeom prst="rect">
            <a:avLst/>
          </a:prstGeom>
          <a:noFill/>
          <a:ln>
            <a:noFill/>
          </a:ln>
        </p:spPr>
        <p:txBody>
          <a:bodyPr spcFirstLastPara="1" wrap="square" lIns="91425" tIns="45700" rIns="91425" bIns="45700" anchor="ctr" anchorCtr="0"/>
          <a:lstStyle>
            <a:lvl1pPr marL="457200" lvl="0" indent="-228600" algn="l">
              <a:spcBef>
                <a:spcPts val="1000"/>
              </a:spcBef>
              <a:spcAft>
                <a:spcPts val="0"/>
              </a:spcAft>
              <a:buSzPts val="1800"/>
              <a:buNone/>
              <a:defRPr sz="1800">
                <a:solidFill>
                  <a:srgbClr val="595959"/>
                </a:solidFill>
              </a:defRPr>
            </a:lvl1pPr>
            <a:lvl2pPr marL="914400" lvl="1" indent="-228600" algn="l">
              <a:spcBef>
                <a:spcPts val="1000"/>
              </a:spcBef>
              <a:spcAft>
                <a:spcPts val="0"/>
              </a:spcAft>
              <a:buSzPts val="1800"/>
              <a:buNone/>
              <a:defRPr sz="1800">
                <a:solidFill>
                  <a:srgbClr val="888888"/>
                </a:solidFill>
              </a:defRPr>
            </a:lvl2pPr>
            <a:lvl3pPr marL="1371600" lvl="2" indent="-228600" algn="l">
              <a:spcBef>
                <a:spcPts val="1000"/>
              </a:spcBef>
              <a:spcAft>
                <a:spcPts val="0"/>
              </a:spcAft>
              <a:buSzPts val="1600"/>
              <a:buNone/>
              <a:defRPr sz="1600">
                <a:solidFill>
                  <a:srgbClr val="888888"/>
                </a:solidFill>
              </a:defRPr>
            </a:lvl3pPr>
            <a:lvl4pPr marL="1828800" lvl="3" indent="-228600" algn="l">
              <a:spcBef>
                <a:spcPts val="1000"/>
              </a:spcBef>
              <a:spcAft>
                <a:spcPts val="0"/>
              </a:spcAft>
              <a:buSzPts val="1400"/>
              <a:buNone/>
              <a:defRPr sz="1400">
                <a:solidFill>
                  <a:srgbClr val="888888"/>
                </a:solidFill>
              </a:defRPr>
            </a:lvl4pPr>
            <a:lvl5pPr marL="2286000" lvl="4" indent="-228600" algn="l">
              <a:spcBef>
                <a:spcPts val="1000"/>
              </a:spcBef>
              <a:spcAft>
                <a:spcPts val="0"/>
              </a:spcAft>
              <a:buSzPts val="1400"/>
              <a:buNone/>
              <a:defRPr sz="1400">
                <a:solidFill>
                  <a:srgbClr val="888888"/>
                </a:solidFill>
              </a:defRPr>
            </a:lvl5pPr>
            <a:lvl6pPr marL="2743200" lvl="5" indent="-228600" algn="l">
              <a:spcBef>
                <a:spcPts val="1000"/>
              </a:spcBef>
              <a:spcAft>
                <a:spcPts val="0"/>
              </a:spcAft>
              <a:buSzPts val="1400"/>
              <a:buNone/>
              <a:defRPr sz="1400">
                <a:solidFill>
                  <a:srgbClr val="888888"/>
                </a:solidFill>
              </a:defRPr>
            </a:lvl6pPr>
            <a:lvl7pPr marL="3200400" lvl="6" indent="-228600" algn="l">
              <a:spcBef>
                <a:spcPts val="1000"/>
              </a:spcBef>
              <a:spcAft>
                <a:spcPts val="0"/>
              </a:spcAft>
              <a:buSzPts val="1400"/>
              <a:buNone/>
              <a:defRPr sz="1400">
                <a:solidFill>
                  <a:srgbClr val="888888"/>
                </a:solidFill>
              </a:defRPr>
            </a:lvl7pPr>
            <a:lvl8pPr marL="3657600" lvl="7" indent="-228600" algn="l">
              <a:spcBef>
                <a:spcPts val="1000"/>
              </a:spcBef>
              <a:spcAft>
                <a:spcPts val="0"/>
              </a:spcAft>
              <a:buSzPts val="1400"/>
              <a:buNone/>
              <a:defRPr sz="1400">
                <a:solidFill>
                  <a:srgbClr val="888888"/>
                </a:solidFill>
              </a:defRPr>
            </a:lvl8pPr>
            <a:lvl9pPr marL="4114800" lvl="8" indent="-228600" algn="l">
              <a:spcBef>
                <a:spcPts val="1000"/>
              </a:spcBef>
              <a:spcAft>
                <a:spcPts val="0"/>
              </a:spcAft>
              <a:buSzPts val="1400"/>
              <a:buNone/>
              <a:defRPr sz="1400">
                <a:solidFill>
                  <a:srgbClr val="888888"/>
                </a:solidFill>
              </a:defRPr>
            </a:lvl9pPr>
          </a:lstStyle>
          <a:p>
            <a:endParaRPr/>
          </a:p>
        </p:txBody>
      </p:sp>
      <p:sp>
        <p:nvSpPr>
          <p:cNvPr id="107" name="Google Shape;107;p11"/>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11"/>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11"/>
          <p:cNvSpPr/>
          <p:nvPr/>
        </p:nvSpPr>
        <p:spPr>
          <a:xfrm rot="10800000" flipH="1">
            <a:off x="-4189" y="31781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1"/>
          <p:cNvSpPr txBox="1">
            <a:spLocks noGrp="1"/>
          </p:cNvSpPr>
          <p:nvPr>
            <p:ph type="sldNum" idx="12"/>
          </p:nvPr>
        </p:nvSpPr>
        <p:spPr>
          <a:xfrm>
            <a:off x="531812" y="3244139"/>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ita con descripción">
  <p:cSld name="Cita con descripción">
    <p:spTree>
      <p:nvGrpSpPr>
        <p:cNvPr id="1" name="Shape 111"/>
        <p:cNvGrpSpPr/>
        <p:nvPr/>
      </p:nvGrpSpPr>
      <p:grpSpPr>
        <a:xfrm>
          <a:off x="0" y="0"/>
          <a:ext cx="0" cy="0"/>
          <a:chOff x="0" y="0"/>
          <a:chExt cx="0" cy="0"/>
        </a:xfrm>
      </p:grpSpPr>
      <p:sp>
        <p:nvSpPr>
          <p:cNvPr id="112" name="Google Shape;112;p12"/>
          <p:cNvSpPr txBox="1">
            <a:spLocks noGrp="1"/>
          </p:cNvSpPr>
          <p:nvPr>
            <p:ph type="title"/>
          </p:nvPr>
        </p:nvSpPr>
        <p:spPr>
          <a:xfrm>
            <a:off x="2849949" y="609600"/>
            <a:ext cx="8393926" cy="289560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262626"/>
              </a:buClr>
              <a:buSzPts val="4800"/>
              <a:buFont typeface="Century Gothic"/>
              <a:buNone/>
              <a:defRPr sz="48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12"/>
          <p:cNvSpPr txBox="1">
            <a:spLocks noGrp="1"/>
          </p:cNvSpPr>
          <p:nvPr>
            <p:ph type="body" idx="1"/>
          </p:nvPr>
        </p:nvSpPr>
        <p:spPr>
          <a:xfrm>
            <a:off x="3275012" y="3505200"/>
            <a:ext cx="7536554" cy="381000"/>
          </a:xfrm>
          <a:prstGeom prst="rect">
            <a:avLst/>
          </a:prstGeom>
          <a:noFill/>
          <a:ln>
            <a:noFill/>
          </a:ln>
        </p:spPr>
        <p:txBody>
          <a:bodyPr spcFirstLastPara="1" wrap="square" lIns="91425" tIns="45700" rIns="91425" bIns="45700" anchor="ctr" anchorCtr="0"/>
          <a:lstStyle>
            <a:lvl1pPr marL="457200" lvl="0" indent="-228600" algn="l">
              <a:spcBef>
                <a:spcPts val="1000"/>
              </a:spcBef>
              <a:spcAft>
                <a:spcPts val="0"/>
              </a:spcAft>
              <a:buSzPts val="1600"/>
              <a:buFont typeface="Century Gothic"/>
              <a:buNone/>
              <a:defRPr sz="1600">
                <a:solidFill>
                  <a:srgbClr val="7F7F7F"/>
                </a:solidFill>
              </a:defRPr>
            </a:lvl1pPr>
            <a:lvl2pPr marL="914400" lvl="1" indent="-228600" algn="l">
              <a:spcBef>
                <a:spcPts val="1000"/>
              </a:spcBef>
              <a:spcAft>
                <a:spcPts val="0"/>
              </a:spcAft>
              <a:buSzPts val="1600"/>
              <a:buFont typeface="Century Gothic"/>
              <a:buNone/>
              <a:defRPr/>
            </a:lvl2pPr>
            <a:lvl3pPr marL="1371600" lvl="2" indent="-228600" algn="l">
              <a:spcBef>
                <a:spcPts val="1000"/>
              </a:spcBef>
              <a:spcAft>
                <a:spcPts val="0"/>
              </a:spcAft>
              <a:buSzPts val="1400"/>
              <a:buFont typeface="Century Gothic"/>
              <a:buNone/>
              <a:defRPr/>
            </a:lvl3pPr>
            <a:lvl4pPr marL="1828800" lvl="3" indent="-228600" algn="l">
              <a:spcBef>
                <a:spcPts val="1000"/>
              </a:spcBef>
              <a:spcAft>
                <a:spcPts val="0"/>
              </a:spcAft>
              <a:buSzPts val="1200"/>
              <a:buFont typeface="Century Gothic"/>
              <a:buNone/>
              <a:defRPr/>
            </a:lvl4pPr>
            <a:lvl5pPr marL="2286000" lvl="4" indent="-228600" algn="l">
              <a:spcBef>
                <a:spcPts val="1000"/>
              </a:spcBef>
              <a:spcAft>
                <a:spcPts val="0"/>
              </a:spcAft>
              <a:buSzPts val="1200"/>
              <a:buFont typeface="Century Gothic"/>
              <a:buNone/>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14" name="Google Shape;114;p12"/>
          <p:cNvSpPr txBox="1">
            <a:spLocks noGrp="1"/>
          </p:cNvSpPr>
          <p:nvPr>
            <p:ph type="body" idx="2"/>
          </p:nvPr>
        </p:nvSpPr>
        <p:spPr>
          <a:xfrm>
            <a:off x="2589212" y="4354046"/>
            <a:ext cx="8915399" cy="1555864"/>
          </a:xfrm>
          <a:prstGeom prst="rect">
            <a:avLst/>
          </a:prstGeom>
          <a:noFill/>
          <a:ln>
            <a:noFill/>
          </a:ln>
        </p:spPr>
        <p:txBody>
          <a:bodyPr spcFirstLastPara="1" wrap="square" lIns="91425" tIns="45700" rIns="91425" bIns="45700" anchor="ctr" anchorCtr="0"/>
          <a:lstStyle>
            <a:lvl1pPr marL="457200" lvl="0" indent="-228600" algn="l">
              <a:spcBef>
                <a:spcPts val="1000"/>
              </a:spcBef>
              <a:spcAft>
                <a:spcPts val="0"/>
              </a:spcAft>
              <a:buSzPts val="1800"/>
              <a:buNone/>
              <a:defRPr sz="1800">
                <a:solidFill>
                  <a:srgbClr val="595959"/>
                </a:solidFill>
              </a:defRPr>
            </a:lvl1pPr>
            <a:lvl2pPr marL="914400" lvl="1" indent="-228600" algn="l">
              <a:spcBef>
                <a:spcPts val="1000"/>
              </a:spcBef>
              <a:spcAft>
                <a:spcPts val="0"/>
              </a:spcAft>
              <a:buSzPts val="1800"/>
              <a:buNone/>
              <a:defRPr sz="1800">
                <a:solidFill>
                  <a:srgbClr val="888888"/>
                </a:solidFill>
              </a:defRPr>
            </a:lvl2pPr>
            <a:lvl3pPr marL="1371600" lvl="2" indent="-228600" algn="l">
              <a:spcBef>
                <a:spcPts val="1000"/>
              </a:spcBef>
              <a:spcAft>
                <a:spcPts val="0"/>
              </a:spcAft>
              <a:buSzPts val="1600"/>
              <a:buNone/>
              <a:defRPr sz="1600">
                <a:solidFill>
                  <a:srgbClr val="888888"/>
                </a:solidFill>
              </a:defRPr>
            </a:lvl3pPr>
            <a:lvl4pPr marL="1828800" lvl="3" indent="-228600" algn="l">
              <a:spcBef>
                <a:spcPts val="1000"/>
              </a:spcBef>
              <a:spcAft>
                <a:spcPts val="0"/>
              </a:spcAft>
              <a:buSzPts val="1400"/>
              <a:buNone/>
              <a:defRPr sz="1400">
                <a:solidFill>
                  <a:srgbClr val="888888"/>
                </a:solidFill>
              </a:defRPr>
            </a:lvl4pPr>
            <a:lvl5pPr marL="2286000" lvl="4" indent="-228600" algn="l">
              <a:spcBef>
                <a:spcPts val="1000"/>
              </a:spcBef>
              <a:spcAft>
                <a:spcPts val="0"/>
              </a:spcAft>
              <a:buSzPts val="1400"/>
              <a:buNone/>
              <a:defRPr sz="1400">
                <a:solidFill>
                  <a:srgbClr val="888888"/>
                </a:solidFill>
              </a:defRPr>
            </a:lvl5pPr>
            <a:lvl6pPr marL="2743200" lvl="5" indent="-228600" algn="l">
              <a:spcBef>
                <a:spcPts val="1000"/>
              </a:spcBef>
              <a:spcAft>
                <a:spcPts val="0"/>
              </a:spcAft>
              <a:buSzPts val="1400"/>
              <a:buNone/>
              <a:defRPr sz="1400">
                <a:solidFill>
                  <a:srgbClr val="888888"/>
                </a:solidFill>
              </a:defRPr>
            </a:lvl6pPr>
            <a:lvl7pPr marL="3200400" lvl="6" indent="-228600" algn="l">
              <a:spcBef>
                <a:spcPts val="1000"/>
              </a:spcBef>
              <a:spcAft>
                <a:spcPts val="0"/>
              </a:spcAft>
              <a:buSzPts val="1400"/>
              <a:buNone/>
              <a:defRPr sz="1400">
                <a:solidFill>
                  <a:srgbClr val="888888"/>
                </a:solidFill>
              </a:defRPr>
            </a:lvl7pPr>
            <a:lvl8pPr marL="3657600" lvl="7" indent="-228600" algn="l">
              <a:spcBef>
                <a:spcPts val="1000"/>
              </a:spcBef>
              <a:spcAft>
                <a:spcPts val="0"/>
              </a:spcAft>
              <a:buSzPts val="1400"/>
              <a:buNone/>
              <a:defRPr sz="1400">
                <a:solidFill>
                  <a:srgbClr val="888888"/>
                </a:solidFill>
              </a:defRPr>
            </a:lvl8pPr>
            <a:lvl9pPr marL="4114800" lvl="8" indent="-228600" algn="l">
              <a:spcBef>
                <a:spcPts val="1000"/>
              </a:spcBef>
              <a:spcAft>
                <a:spcPts val="0"/>
              </a:spcAft>
              <a:buSzPts val="1400"/>
              <a:buNone/>
              <a:defRPr sz="1400">
                <a:solidFill>
                  <a:srgbClr val="888888"/>
                </a:solidFill>
              </a:defRPr>
            </a:lvl9pPr>
          </a:lstStyle>
          <a:p>
            <a:endParaRPr/>
          </a:p>
        </p:txBody>
      </p:sp>
      <p:sp>
        <p:nvSpPr>
          <p:cNvPr id="115" name="Google Shape;115;p12"/>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6" name="Google Shape;116;p12"/>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12"/>
          <p:cNvSpPr/>
          <p:nvPr/>
        </p:nvSpPr>
        <p:spPr>
          <a:xfrm rot="10800000" flipH="1">
            <a:off x="-4189" y="31781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2"/>
          <p:cNvSpPr txBox="1">
            <a:spLocks noGrp="1"/>
          </p:cNvSpPr>
          <p:nvPr>
            <p:ph type="sldNum" idx="12"/>
          </p:nvPr>
        </p:nvSpPr>
        <p:spPr>
          <a:xfrm>
            <a:off x="531812" y="3244139"/>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
        <p:nvSpPr>
          <p:cNvPr id="119" name="Google Shape;119;p12"/>
          <p:cNvSpPr txBox="1"/>
          <p:nvPr/>
        </p:nvSpPr>
        <p:spPr>
          <a:xfrm>
            <a:off x="2467652" y="648005"/>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ES" sz="8000">
                <a:solidFill>
                  <a:schemeClr val="accent1"/>
                </a:solidFill>
                <a:latin typeface="Arial"/>
                <a:ea typeface="Arial"/>
                <a:cs typeface="Arial"/>
                <a:sym typeface="Arial"/>
              </a:rPr>
              <a:t>“</a:t>
            </a:r>
            <a:endParaRPr/>
          </a:p>
        </p:txBody>
      </p:sp>
      <p:sp>
        <p:nvSpPr>
          <p:cNvPr id="120" name="Google Shape;120;p12"/>
          <p:cNvSpPr txBox="1"/>
          <p:nvPr/>
        </p:nvSpPr>
        <p:spPr>
          <a:xfrm>
            <a:off x="11114852" y="290530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ES" sz="8000">
                <a:solidFill>
                  <a:schemeClr val="accent1"/>
                </a:solidFill>
                <a:latin typeface="Arial"/>
                <a:ea typeface="Arial"/>
                <a:cs typeface="Arial"/>
                <a:sym typeface="Arial"/>
              </a:rPr>
              <a:t>”</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rjeta de nombre">
  <p:cSld name="Tarjeta de nombre">
    <p:spTree>
      <p:nvGrpSpPr>
        <p:cNvPr id="1" name="Shape 121"/>
        <p:cNvGrpSpPr/>
        <p:nvPr/>
      </p:nvGrpSpPr>
      <p:grpSpPr>
        <a:xfrm>
          <a:off x="0" y="0"/>
          <a:ext cx="0" cy="0"/>
          <a:chOff x="0" y="0"/>
          <a:chExt cx="0" cy="0"/>
        </a:xfrm>
      </p:grpSpPr>
      <p:sp>
        <p:nvSpPr>
          <p:cNvPr id="122" name="Google Shape;122;p13"/>
          <p:cNvSpPr txBox="1">
            <a:spLocks noGrp="1"/>
          </p:cNvSpPr>
          <p:nvPr>
            <p:ph type="title"/>
          </p:nvPr>
        </p:nvSpPr>
        <p:spPr>
          <a:xfrm>
            <a:off x="2589213" y="2438400"/>
            <a:ext cx="8915400" cy="2724845"/>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262626"/>
              </a:buClr>
              <a:buSzPts val="4800"/>
              <a:buFont typeface="Century Gothic"/>
              <a:buNone/>
              <a:defRPr sz="48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3" name="Google Shape;123;p13"/>
          <p:cNvSpPr txBox="1">
            <a:spLocks noGrp="1"/>
          </p:cNvSpPr>
          <p:nvPr>
            <p:ph type="body" idx="1"/>
          </p:nvPr>
        </p:nvSpPr>
        <p:spPr>
          <a:xfrm>
            <a:off x="2589213" y="5181600"/>
            <a:ext cx="8915400" cy="729622"/>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1800"/>
              <a:buNone/>
              <a:defRPr>
                <a:solidFill>
                  <a:srgbClr val="595959"/>
                </a:solidFill>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24" name="Google Shape;124;p13"/>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5" name="Google Shape;125;p13"/>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13"/>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itar la tarjeta de nombre">
  <p:cSld name="Citar la tarjeta de nombre">
    <p:spTree>
      <p:nvGrpSpPr>
        <p:cNvPr id="1" name="Shape 128"/>
        <p:cNvGrpSpPr/>
        <p:nvPr/>
      </p:nvGrpSpPr>
      <p:grpSpPr>
        <a:xfrm>
          <a:off x="0" y="0"/>
          <a:ext cx="0" cy="0"/>
          <a:chOff x="0" y="0"/>
          <a:chExt cx="0" cy="0"/>
        </a:xfrm>
      </p:grpSpPr>
      <p:sp>
        <p:nvSpPr>
          <p:cNvPr id="129" name="Google Shape;129;p14"/>
          <p:cNvSpPr txBox="1">
            <a:spLocks noGrp="1"/>
          </p:cNvSpPr>
          <p:nvPr>
            <p:ph type="title"/>
          </p:nvPr>
        </p:nvSpPr>
        <p:spPr>
          <a:xfrm>
            <a:off x="2849949" y="609600"/>
            <a:ext cx="8393926" cy="289560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262626"/>
              </a:buClr>
              <a:buSzPts val="4800"/>
              <a:buFont typeface="Century Gothic"/>
              <a:buNone/>
              <a:defRPr sz="48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14"/>
          <p:cNvSpPr txBox="1">
            <a:spLocks noGrp="1"/>
          </p:cNvSpPr>
          <p:nvPr>
            <p:ph type="body" idx="1"/>
          </p:nvPr>
        </p:nvSpPr>
        <p:spPr>
          <a:xfrm>
            <a:off x="2589212" y="4343400"/>
            <a:ext cx="8915400" cy="838200"/>
          </a:xfrm>
          <a:prstGeom prst="rect">
            <a:avLst/>
          </a:prstGeom>
          <a:noFill/>
          <a:ln>
            <a:noFill/>
          </a:ln>
        </p:spPr>
        <p:txBody>
          <a:bodyPr spcFirstLastPara="1" wrap="square" lIns="91425" tIns="45700" rIns="91425" bIns="45700" anchor="b" anchorCtr="0"/>
          <a:lstStyle>
            <a:lvl1pPr marL="457200" lvl="0" indent="-228600" algn="l">
              <a:spcBef>
                <a:spcPts val="1000"/>
              </a:spcBef>
              <a:spcAft>
                <a:spcPts val="0"/>
              </a:spcAft>
              <a:buSzPts val="2400"/>
              <a:buFont typeface="Century Gothic"/>
              <a:buNone/>
              <a:defRPr sz="2400">
                <a:solidFill>
                  <a:schemeClr val="accent1"/>
                </a:solidFill>
              </a:defRPr>
            </a:lvl1pPr>
            <a:lvl2pPr marL="914400" lvl="1" indent="-228600" algn="l">
              <a:spcBef>
                <a:spcPts val="1000"/>
              </a:spcBef>
              <a:spcAft>
                <a:spcPts val="0"/>
              </a:spcAft>
              <a:buSzPts val="1600"/>
              <a:buFont typeface="Century Gothic"/>
              <a:buNone/>
              <a:defRPr/>
            </a:lvl2pPr>
            <a:lvl3pPr marL="1371600" lvl="2" indent="-228600" algn="l">
              <a:spcBef>
                <a:spcPts val="1000"/>
              </a:spcBef>
              <a:spcAft>
                <a:spcPts val="0"/>
              </a:spcAft>
              <a:buSzPts val="1400"/>
              <a:buFont typeface="Century Gothic"/>
              <a:buNone/>
              <a:defRPr/>
            </a:lvl3pPr>
            <a:lvl4pPr marL="1828800" lvl="3" indent="-228600" algn="l">
              <a:spcBef>
                <a:spcPts val="1000"/>
              </a:spcBef>
              <a:spcAft>
                <a:spcPts val="0"/>
              </a:spcAft>
              <a:buSzPts val="1200"/>
              <a:buFont typeface="Century Gothic"/>
              <a:buNone/>
              <a:defRPr/>
            </a:lvl4pPr>
            <a:lvl5pPr marL="2286000" lvl="4" indent="-228600" algn="l">
              <a:spcBef>
                <a:spcPts val="1000"/>
              </a:spcBef>
              <a:spcAft>
                <a:spcPts val="0"/>
              </a:spcAft>
              <a:buSzPts val="1200"/>
              <a:buFont typeface="Century Gothic"/>
              <a:buNone/>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31" name="Google Shape;131;p14"/>
          <p:cNvSpPr txBox="1">
            <a:spLocks noGrp="1"/>
          </p:cNvSpPr>
          <p:nvPr>
            <p:ph type="body" idx="2"/>
          </p:nvPr>
        </p:nvSpPr>
        <p:spPr>
          <a:xfrm>
            <a:off x="2589213" y="5181600"/>
            <a:ext cx="8915400" cy="729622"/>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1800"/>
              <a:buNone/>
              <a:defRPr>
                <a:solidFill>
                  <a:srgbClr val="595959"/>
                </a:solidFill>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32" name="Google Shape;132;p14"/>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14"/>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4" name="Google Shape;134;p14"/>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4"/>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
        <p:nvSpPr>
          <p:cNvPr id="136" name="Google Shape;136;p14"/>
          <p:cNvSpPr txBox="1"/>
          <p:nvPr/>
        </p:nvSpPr>
        <p:spPr>
          <a:xfrm>
            <a:off x="2467652" y="648005"/>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ES" sz="8000">
                <a:solidFill>
                  <a:schemeClr val="accent1"/>
                </a:solidFill>
                <a:latin typeface="Arial"/>
                <a:ea typeface="Arial"/>
                <a:cs typeface="Arial"/>
                <a:sym typeface="Arial"/>
              </a:rPr>
              <a:t>“</a:t>
            </a:r>
            <a:endParaRPr/>
          </a:p>
        </p:txBody>
      </p:sp>
      <p:sp>
        <p:nvSpPr>
          <p:cNvPr id="137" name="Google Shape;137;p14"/>
          <p:cNvSpPr txBox="1"/>
          <p:nvPr/>
        </p:nvSpPr>
        <p:spPr>
          <a:xfrm>
            <a:off x="11114852" y="290530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ES" sz="8000">
                <a:solidFill>
                  <a:schemeClr val="accent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Verdadero o falso">
  <p:cSld name="Verdadero o falso">
    <p:spTree>
      <p:nvGrpSpPr>
        <p:cNvPr id="1" name="Shape 138"/>
        <p:cNvGrpSpPr/>
        <p:nvPr/>
      </p:nvGrpSpPr>
      <p:grpSpPr>
        <a:xfrm>
          <a:off x="0" y="0"/>
          <a:ext cx="0" cy="0"/>
          <a:chOff x="0" y="0"/>
          <a:chExt cx="0" cy="0"/>
        </a:xfrm>
      </p:grpSpPr>
      <p:sp>
        <p:nvSpPr>
          <p:cNvPr id="139" name="Google Shape;139;p15"/>
          <p:cNvSpPr txBox="1">
            <a:spLocks noGrp="1"/>
          </p:cNvSpPr>
          <p:nvPr>
            <p:ph type="title"/>
          </p:nvPr>
        </p:nvSpPr>
        <p:spPr>
          <a:xfrm>
            <a:off x="2589212" y="627407"/>
            <a:ext cx="8915399" cy="288002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262626"/>
              </a:buClr>
              <a:buSzPts val="4800"/>
              <a:buFont typeface="Century Gothic"/>
              <a:buNone/>
              <a:defRPr sz="48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15"/>
          <p:cNvSpPr txBox="1">
            <a:spLocks noGrp="1"/>
          </p:cNvSpPr>
          <p:nvPr>
            <p:ph type="body" idx="1"/>
          </p:nvPr>
        </p:nvSpPr>
        <p:spPr>
          <a:xfrm>
            <a:off x="2589212" y="4343400"/>
            <a:ext cx="8915400" cy="838200"/>
          </a:xfrm>
          <a:prstGeom prst="rect">
            <a:avLst/>
          </a:prstGeom>
          <a:noFill/>
          <a:ln>
            <a:noFill/>
          </a:ln>
        </p:spPr>
        <p:txBody>
          <a:bodyPr spcFirstLastPara="1" wrap="square" lIns="91425" tIns="45700" rIns="91425" bIns="45700" anchor="b" anchorCtr="0"/>
          <a:lstStyle>
            <a:lvl1pPr marL="457200" lvl="0" indent="-228600" algn="l">
              <a:spcBef>
                <a:spcPts val="1000"/>
              </a:spcBef>
              <a:spcAft>
                <a:spcPts val="0"/>
              </a:spcAft>
              <a:buSzPts val="2400"/>
              <a:buFont typeface="Century Gothic"/>
              <a:buNone/>
              <a:defRPr sz="2400">
                <a:solidFill>
                  <a:schemeClr val="accent1"/>
                </a:solidFill>
              </a:defRPr>
            </a:lvl1pPr>
            <a:lvl2pPr marL="914400" lvl="1" indent="-228600" algn="l">
              <a:spcBef>
                <a:spcPts val="1000"/>
              </a:spcBef>
              <a:spcAft>
                <a:spcPts val="0"/>
              </a:spcAft>
              <a:buSzPts val="1600"/>
              <a:buFont typeface="Century Gothic"/>
              <a:buNone/>
              <a:defRPr/>
            </a:lvl2pPr>
            <a:lvl3pPr marL="1371600" lvl="2" indent="-228600" algn="l">
              <a:spcBef>
                <a:spcPts val="1000"/>
              </a:spcBef>
              <a:spcAft>
                <a:spcPts val="0"/>
              </a:spcAft>
              <a:buSzPts val="1400"/>
              <a:buFont typeface="Century Gothic"/>
              <a:buNone/>
              <a:defRPr/>
            </a:lvl3pPr>
            <a:lvl4pPr marL="1828800" lvl="3" indent="-228600" algn="l">
              <a:spcBef>
                <a:spcPts val="1000"/>
              </a:spcBef>
              <a:spcAft>
                <a:spcPts val="0"/>
              </a:spcAft>
              <a:buSzPts val="1200"/>
              <a:buFont typeface="Century Gothic"/>
              <a:buNone/>
              <a:defRPr/>
            </a:lvl4pPr>
            <a:lvl5pPr marL="2286000" lvl="4" indent="-228600" algn="l">
              <a:spcBef>
                <a:spcPts val="1000"/>
              </a:spcBef>
              <a:spcAft>
                <a:spcPts val="0"/>
              </a:spcAft>
              <a:buSzPts val="1200"/>
              <a:buFont typeface="Century Gothic"/>
              <a:buNone/>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41" name="Google Shape;141;p15"/>
          <p:cNvSpPr txBox="1">
            <a:spLocks noGrp="1"/>
          </p:cNvSpPr>
          <p:nvPr>
            <p:ph type="body" idx="2"/>
          </p:nvPr>
        </p:nvSpPr>
        <p:spPr>
          <a:xfrm>
            <a:off x="2589213" y="5181600"/>
            <a:ext cx="8915400" cy="729622"/>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1800"/>
              <a:buNone/>
              <a:defRPr>
                <a:solidFill>
                  <a:srgbClr val="595959"/>
                </a:solidFill>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42" name="Google Shape;142;p15"/>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3" name="Google Shape;143;p15"/>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4" name="Google Shape;144;p15"/>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5"/>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146"/>
        <p:cNvGrpSpPr/>
        <p:nvPr/>
      </p:nvGrpSpPr>
      <p:grpSpPr>
        <a:xfrm>
          <a:off x="0" y="0"/>
          <a:ext cx="0" cy="0"/>
          <a:chOff x="0" y="0"/>
          <a:chExt cx="0" cy="0"/>
        </a:xfrm>
      </p:grpSpPr>
      <p:sp>
        <p:nvSpPr>
          <p:cNvPr id="147" name="Google Shape;147;p16"/>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8" name="Google Shape;148;p16"/>
          <p:cNvSpPr txBox="1">
            <a:spLocks noGrp="1"/>
          </p:cNvSpPr>
          <p:nvPr>
            <p:ph type="body" idx="1"/>
          </p:nvPr>
        </p:nvSpPr>
        <p:spPr>
          <a:xfrm rot="5400000">
            <a:off x="5103812" y="-381000"/>
            <a:ext cx="3886200" cy="8915400"/>
          </a:xfrm>
          <a:prstGeom prst="rect">
            <a:avLst/>
          </a:prstGeom>
          <a:noFill/>
          <a:ln>
            <a:noFill/>
          </a:ln>
        </p:spPr>
        <p:txBody>
          <a:bodyPr spcFirstLastPara="1" wrap="square" lIns="91425" tIns="45700" rIns="91425" bIns="45700" anchor="t" anchorCtr="0"/>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49" name="Google Shape;149;p16"/>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0" name="Google Shape;150;p16"/>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1" name="Google Shape;151;p16"/>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6"/>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153"/>
        <p:cNvGrpSpPr/>
        <p:nvPr/>
      </p:nvGrpSpPr>
      <p:grpSpPr>
        <a:xfrm>
          <a:off x="0" y="0"/>
          <a:ext cx="0" cy="0"/>
          <a:chOff x="0" y="0"/>
          <a:chExt cx="0" cy="0"/>
        </a:xfrm>
      </p:grpSpPr>
      <p:sp>
        <p:nvSpPr>
          <p:cNvPr id="154" name="Google Shape;154;p17"/>
          <p:cNvSpPr txBox="1">
            <a:spLocks noGrp="1"/>
          </p:cNvSpPr>
          <p:nvPr>
            <p:ph type="title"/>
          </p:nvPr>
        </p:nvSpPr>
        <p:spPr>
          <a:xfrm rot="5400000">
            <a:off x="7756704" y="2165513"/>
            <a:ext cx="5283817" cy="2207601"/>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5" name="Google Shape;155;p17"/>
          <p:cNvSpPr txBox="1">
            <a:spLocks noGrp="1"/>
          </p:cNvSpPr>
          <p:nvPr>
            <p:ph type="body" idx="1"/>
          </p:nvPr>
        </p:nvSpPr>
        <p:spPr>
          <a:xfrm rot="5400000">
            <a:off x="3185803" y="30814"/>
            <a:ext cx="5283817" cy="6477000"/>
          </a:xfrm>
          <a:prstGeom prst="rect">
            <a:avLst/>
          </a:prstGeom>
          <a:noFill/>
          <a:ln>
            <a:noFill/>
          </a:ln>
        </p:spPr>
        <p:txBody>
          <a:bodyPr spcFirstLastPara="1" wrap="square" lIns="91425" tIns="45700" rIns="91425" bIns="45700" anchor="t" anchorCtr="0"/>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56" name="Google Shape;156;p17"/>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7" name="Google Shape;157;p17"/>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8" name="Google Shape;158;p17"/>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7"/>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45"/>
        <p:cNvGrpSpPr/>
        <p:nvPr/>
      </p:nvGrpSpPr>
      <p:grpSpPr>
        <a:xfrm>
          <a:off x="0" y="0"/>
          <a:ext cx="0" cy="0"/>
          <a:chOff x="0" y="0"/>
          <a:chExt cx="0" cy="0"/>
        </a:xfrm>
      </p:grpSpPr>
      <p:sp>
        <p:nvSpPr>
          <p:cNvPr id="46" name="Google Shape;46;p3"/>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
          <p:cNvSpPr txBox="1">
            <a:spLocks noGrp="1"/>
          </p:cNvSpPr>
          <p:nvPr>
            <p:ph type="body" idx="1"/>
          </p:nvPr>
        </p:nvSpPr>
        <p:spPr>
          <a:xfrm>
            <a:off x="2589212" y="2133600"/>
            <a:ext cx="8915400" cy="3777622"/>
          </a:xfrm>
          <a:prstGeom prst="rect">
            <a:avLst/>
          </a:prstGeom>
          <a:noFill/>
          <a:ln>
            <a:noFill/>
          </a:ln>
        </p:spPr>
        <p:txBody>
          <a:bodyPr spcFirstLastPara="1" wrap="square" lIns="91425" tIns="45700" rIns="91425" bIns="45700" anchor="t" anchorCtr="0"/>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48" name="Google Shape;48;p3"/>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3"/>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3"/>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52"/>
        <p:cNvGrpSpPr/>
        <p:nvPr/>
      </p:nvGrpSpPr>
      <p:grpSpPr>
        <a:xfrm>
          <a:off x="0" y="0"/>
          <a:ext cx="0" cy="0"/>
          <a:chOff x="0" y="0"/>
          <a:chExt cx="0" cy="0"/>
        </a:xfrm>
      </p:grpSpPr>
      <p:sp>
        <p:nvSpPr>
          <p:cNvPr id="53" name="Google Shape;53;p4"/>
          <p:cNvSpPr txBox="1">
            <a:spLocks noGrp="1"/>
          </p:cNvSpPr>
          <p:nvPr>
            <p:ph type="title"/>
          </p:nvPr>
        </p:nvSpPr>
        <p:spPr>
          <a:xfrm>
            <a:off x="2589212" y="2058750"/>
            <a:ext cx="8915399" cy="1468800"/>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262626"/>
              </a:buClr>
              <a:buSzPts val="4000"/>
              <a:buFont typeface="Century Gothic"/>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4"/>
          <p:cNvSpPr txBox="1">
            <a:spLocks noGrp="1"/>
          </p:cNvSpPr>
          <p:nvPr>
            <p:ph type="body" idx="1"/>
          </p:nvPr>
        </p:nvSpPr>
        <p:spPr>
          <a:xfrm>
            <a:off x="2589212" y="3530129"/>
            <a:ext cx="8915399" cy="860400"/>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2000"/>
              <a:buNone/>
              <a:defRPr sz="2000">
                <a:solidFill>
                  <a:srgbClr val="595959"/>
                </a:solidFill>
              </a:defRPr>
            </a:lvl1pPr>
            <a:lvl2pPr marL="914400" lvl="1" indent="-228600" algn="l">
              <a:spcBef>
                <a:spcPts val="1000"/>
              </a:spcBef>
              <a:spcAft>
                <a:spcPts val="0"/>
              </a:spcAft>
              <a:buSzPts val="1800"/>
              <a:buNone/>
              <a:defRPr sz="1800">
                <a:solidFill>
                  <a:srgbClr val="888888"/>
                </a:solidFill>
              </a:defRPr>
            </a:lvl2pPr>
            <a:lvl3pPr marL="1371600" lvl="2" indent="-228600" algn="l">
              <a:spcBef>
                <a:spcPts val="1000"/>
              </a:spcBef>
              <a:spcAft>
                <a:spcPts val="0"/>
              </a:spcAft>
              <a:buSzPts val="1600"/>
              <a:buNone/>
              <a:defRPr sz="1600">
                <a:solidFill>
                  <a:srgbClr val="888888"/>
                </a:solidFill>
              </a:defRPr>
            </a:lvl3pPr>
            <a:lvl4pPr marL="1828800" lvl="3" indent="-228600" algn="l">
              <a:spcBef>
                <a:spcPts val="1000"/>
              </a:spcBef>
              <a:spcAft>
                <a:spcPts val="0"/>
              </a:spcAft>
              <a:buSzPts val="1400"/>
              <a:buNone/>
              <a:defRPr sz="1400">
                <a:solidFill>
                  <a:srgbClr val="888888"/>
                </a:solidFill>
              </a:defRPr>
            </a:lvl4pPr>
            <a:lvl5pPr marL="2286000" lvl="4" indent="-228600" algn="l">
              <a:spcBef>
                <a:spcPts val="1000"/>
              </a:spcBef>
              <a:spcAft>
                <a:spcPts val="0"/>
              </a:spcAft>
              <a:buSzPts val="1400"/>
              <a:buNone/>
              <a:defRPr sz="1400">
                <a:solidFill>
                  <a:srgbClr val="888888"/>
                </a:solidFill>
              </a:defRPr>
            </a:lvl5pPr>
            <a:lvl6pPr marL="2743200" lvl="5" indent="-228600" algn="l">
              <a:spcBef>
                <a:spcPts val="1000"/>
              </a:spcBef>
              <a:spcAft>
                <a:spcPts val="0"/>
              </a:spcAft>
              <a:buSzPts val="1400"/>
              <a:buNone/>
              <a:defRPr sz="1400">
                <a:solidFill>
                  <a:srgbClr val="888888"/>
                </a:solidFill>
              </a:defRPr>
            </a:lvl6pPr>
            <a:lvl7pPr marL="3200400" lvl="6" indent="-228600" algn="l">
              <a:spcBef>
                <a:spcPts val="1000"/>
              </a:spcBef>
              <a:spcAft>
                <a:spcPts val="0"/>
              </a:spcAft>
              <a:buSzPts val="1400"/>
              <a:buNone/>
              <a:defRPr sz="1400">
                <a:solidFill>
                  <a:srgbClr val="888888"/>
                </a:solidFill>
              </a:defRPr>
            </a:lvl7pPr>
            <a:lvl8pPr marL="3657600" lvl="7" indent="-228600" algn="l">
              <a:spcBef>
                <a:spcPts val="1000"/>
              </a:spcBef>
              <a:spcAft>
                <a:spcPts val="0"/>
              </a:spcAft>
              <a:buSzPts val="1400"/>
              <a:buNone/>
              <a:defRPr sz="1400">
                <a:solidFill>
                  <a:srgbClr val="888888"/>
                </a:solidFill>
              </a:defRPr>
            </a:lvl8pPr>
            <a:lvl9pPr marL="4114800" lvl="8" indent="-228600" algn="l">
              <a:spcBef>
                <a:spcPts val="1000"/>
              </a:spcBef>
              <a:spcAft>
                <a:spcPts val="0"/>
              </a:spcAft>
              <a:buSzPts val="1400"/>
              <a:buNone/>
              <a:defRPr sz="1400">
                <a:solidFill>
                  <a:srgbClr val="888888"/>
                </a:solidFill>
              </a:defRPr>
            </a:lvl9pPr>
          </a:lstStyle>
          <a:p>
            <a:endParaRPr/>
          </a:p>
        </p:txBody>
      </p:sp>
      <p:sp>
        <p:nvSpPr>
          <p:cNvPr id="55" name="Google Shape;55;p4"/>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4"/>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4"/>
          <p:cNvSpPr/>
          <p:nvPr/>
        </p:nvSpPr>
        <p:spPr>
          <a:xfrm rot="10800000" flipH="1">
            <a:off x="-4189" y="31781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4"/>
          <p:cNvSpPr txBox="1">
            <a:spLocks noGrp="1"/>
          </p:cNvSpPr>
          <p:nvPr>
            <p:ph type="sldNum" idx="12"/>
          </p:nvPr>
        </p:nvSpPr>
        <p:spPr>
          <a:xfrm>
            <a:off x="531812" y="3244139"/>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59"/>
        <p:cNvGrpSpPr/>
        <p:nvPr/>
      </p:nvGrpSpPr>
      <p:grpSpPr>
        <a:xfrm>
          <a:off x="0" y="0"/>
          <a:ext cx="0" cy="0"/>
          <a:chOff x="0" y="0"/>
          <a:chExt cx="0" cy="0"/>
        </a:xfrm>
      </p:grpSpPr>
      <p:sp>
        <p:nvSpPr>
          <p:cNvPr id="60" name="Google Shape;60;p5"/>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5"/>
          <p:cNvSpPr txBox="1">
            <a:spLocks noGrp="1"/>
          </p:cNvSpPr>
          <p:nvPr>
            <p:ph type="body" idx="1"/>
          </p:nvPr>
        </p:nvSpPr>
        <p:spPr>
          <a:xfrm>
            <a:off x="2589212" y="2133600"/>
            <a:ext cx="4313864" cy="3777622"/>
          </a:xfrm>
          <a:prstGeom prst="rect">
            <a:avLst/>
          </a:prstGeom>
          <a:noFill/>
          <a:ln>
            <a:noFill/>
          </a:ln>
        </p:spPr>
        <p:txBody>
          <a:bodyPr spcFirstLastPara="1" wrap="square" lIns="91425" tIns="45700" rIns="91425" bIns="45700" anchor="t" anchorCtr="0"/>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62" name="Google Shape;62;p5"/>
          <p:cNvSpPr txBox="1">
            <a:spLocks noGrp="1"/>
          </p:cNvSpPr>
          <p:nvPr>
            <p:ph type="body" idx="2"/>
          </p:nvPr>
        </p:nvSpPr>
        <p:spPr>
          <a:xfrm>
            <a:off x="7190747" y="2126222"/>
            <a:ext cx="4313864" cy="3777622"/>
          </a:xfrm>
          <a:prstGeom prst="rect">
            <a:avLst/>
          </a:prstGeom>
          <a:noFill/>
          <a:ln>
            <a:noFill/>
          </a:ln>
        </p:spPr>
        <p:txBody>
          <a:bodyPr spcFirstLastPara="1" wrap="square" lIns="91425" tIns="45700" rIns="91425" bIns="45700" anchor="t" anchorCtr="0"/>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63" name="Google Shape;63;p5"/>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5"/>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5"/>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5"/>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67"/>
        <p:cNvGrpSpPr/>
        <p:nvPr/>
      </p:nvGrpSpPr>
      <p:grpSpPr>
        <a:xfrm>
          <a:off x="0" y="0"/>
          <a:ext cx="0" cy="0"/>
          <a:chOff x="0" y="0"/>
          <a:chExt cx="0" cy="0"/>
        </a:xfrm>
      </p:grpSpPr>
      <p:sp>
        <p:nvSpPr>
          <p:cNvPr id="68" name="Google Shape;68;p6"/>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6"/>
          <p:cNvSpPr txBox="1">
            <a:spLocks noGrp="1"/>
          </p:cNvSpPr>
          <p:nvPr>
            <p:ph type="body" idx="1"/>
          </p:nvPr>
        </p:nvSpPr>
        <p:spPr>
          <a:xfrm>
            <a:off x="2939373" y="1972703"/>
            <a:ext cx="3992732" cy="576262"/>
          </a:xfrm>
          <a:prstGeom prst="rect">
            <a:avLst/>
          </a:prstGeom>
          <a:noFill/>
          <a:ln>
            <a:noFill/>
          </a:ln>
        </p:spPr>
        <p:txBody>
          <a:bodyPr spcFirstLastPara="1" wrap="square" lIns="91425" tIns="45700" rIns="91425" bIns="45700" anchor="b" anchorCtr="0"/>
          <a:lstStyle>
            <a:lvl1pPr marL="457200" lvl="0" indent="-228600" algn="l">
              <a:spcBef>
                <a:spcPts val="1000"/>
              </a:spcBef>
              <a:spcAft>
                <a:spcPts val="0"/>
              </a:spcAft>
              <a:buSzPts val="2400"/>
              <a:buNone/>
              <a:defRPr sz="2400" b="0"/>
            </a:lvl1pPr>
            <a:lvl2pPr marL="914400" lvl="1" indent="-228600" algn="l">
              <a:spcBef>
                <a:spcPts val="1000"/>
              </a:spcBef>
              <a:spcAft>
                <a:spcPts val="0"/>
              </a:spcAft>
              <a:buSzPts val="2000"/>
              <a:buNone/>
              <a:defRPr sz="2000" b="1"/>
            </a:lvl2pPr>
            <a:lvl3pPr marL="1371600" lvl="2" indent="-228600" algn="l">
              <a:spcBef>
                <a:spcPts val="1000"/>
              </a:spcBef>
              <a:spcAft>
                <a:spcPts val="0"/>
              </a:spcAft>
              <a:buSzPts val="1800"/>
              <a:buNone/>
              <a:defRPr sz="1800" b="1"/>
            </a:lvl3pPr>
            <a:lvl4pPr marL="1828800" lvl="3" indent="-228600" algn="l">
              <a:spcBef>
                <a:spcPts val="1000"/>
              </a:spcBef>
              <a:spcAft>
                <a:spcPts val="0"/>
              </a:spcAft>
              <a:buSzPts val="1600"/>
              <a:buNone/>
              <a:defRPr sz="1600" b="1"/>
            </a:lvl4pPr>
            <a:lvl5pPr marL="2286000" lvl="4" indent="-228600" algn="l">
              <a:spcBef>
                <a:spcPts val="1000"/>
              </a:spcBef>
              <a:spcAft>
                <a:spcPts val="0"/>
              </a:spcAft>
              <a:buSzPts val="1600"/>
              <a:buNone/>
              <a:defRPr sz="1600" b="1"/>
            </a:lvl5pPr>
            <a:lvl6pPr marL="2743200" lvl="5" indent="-228600" algn="l">
              <a:spcBef>
                <a:spcPts val="1000"/>
              </a:spcBef>
              <a:spcAft>
                <a:spcPts val="0"/>
              </a:spcAft>
              <a:buSzPts val="1600"/>
              <a:buNone/>
              <a:defRPr sz="1600" b="1"/>
            </a:lvl6pPr>
            <a:lvl7pPr marL="3200400" lvl="6" indent="-228600" algn="l">
              <a:spcBef>
                <a:spcPts val="1000"/>
              </a:spcBef>
              <a:spcAft>
                <a:spcPts val="0"/>
              </a:spcAft>
              <a:buSzPts val="1600"/>
              <a:buNone/>
              <a:defRPr sz="1600" b="1"/>
            </a:lvl7pPr>
            <a:lvl8pPr marL="3657600" lvl="7" indent="-228600" algn="l">
              <a:spcBef>
                <a:spcPts val="1000"/>
              </a:spcBef>
              <a:spcAft>
                <a:spcPts val="0"/>
              </a:spcAft>
              <a:buSzPts val="1600"/>
              <a:buNone/>
              <a:defRPr sz="1600" b="1"/>
            </a:lvl8pPr>
            <a:lvl9pPr marL="4114800" lvl="8" indent="-228600" algn="l">
              <a:spcBef>
                <a:spcPts val="1000"/>
              </a:spcBef>
              <a:spcAft>
                <a:spcPts val="0"/>
              </a:spcAft>
              <a:buSzPts val="1600"/>
              <a:buNone/>
              <a:defRPr sz="1600" b="1"/>
            </a:lvl9pPr>
          </a:lstStyle>
          <a:p>
            <a:endParaRPr/>
          </a:p>
        </p:txBody>
      </p:sp>
      <p:sp>
        <p:nvSpPr>
          <p:cNvPr id="70" name="Google Shape;70;p6"/>
          <p:cNvSpPr txBox="1">
            <a:spLocks noGrp="1"/>
          </p:cNvSpPr>
          <p:nvPr>
            <p:ph type="body" idx="2"/>
          </p:nvPr>
        </p:nvSpPr>
        <p:spPr>
          <a:xfrm>
            <a:off x="2589212" y="2548966"/>
            <a:ext cx="4342893" cy="3354060"/>
          </a:xfrm>
          <a:prstGeom prst="rect">
            <a:avLst/>
          </a:prstGeom>
          <a:noFill/>
          <a:ln>
            <a:noFill/>
          </a:ln>
        </p:spPr>
        <p:txBody>
          <a:bodyPr spcFirstLastPara="1" wrap="square" lIns="91425" tIns="45700" rIns="91425" bIns="45700" anchor="t" anchorCtr="0"/>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71" name="Google Shape;71;p6"/>
          <p:cNvSpPr txBox="1">
            <a:spLocks noGrp="1"/>
          </p:cNvSpPr>
          <p:nvPr>
            <p:ph type="body" idx="3"/>
          </p:nvPr>
        </p:nvSpPr>
        <p:spPr>
          <a:xfrm>
            <a:off x="7506629" y="1969475"/>
            <a:ext cx="3999001" cy="576262"/>
          </a:xfrm>
          <a:prstGeom prst="rect">
            <a:avLst/>
          </a:prstGeom>
          <a:noFill/>
          <a:ln>
            <a:noFill/>
          </a:ln>
        </p:spPr>
        <p:txBody>
          <a:bodyPr spcFirstLastPara="1" wrap="square" lIns="91425" tIns="45700" rIns="91425" bIns="45700" anchor="b" anchorCtr="0"/>
          <a:lstStyle>
            <a:lvl1pPr marL="457200" lvl="0" indent="-228600" algn="l">
              <a:spcBef>
                <a:spcPts val="1000"/>
              </a:spcBef>
              <a:spcAft>
                <a:spcPts val="0"/>
              </a:spcAft>
              <a:buSzPts val="2400"/>
              <a:buNone/>
              <a:defRPr sz="2400" b="0"/>
            </a:lvl1pPr>
            <a:lvl2pPr marL="914400" lvl="1" indent="-228600" algn="l">
              <a:spcBef>
                <a:spcPts val="1000"/>
              </a:spcBef>
              <a:spcAft>
                <a:spcPts val="0"/>
              </a:spcAft>
              <a:buSzPts val="2000"/>
              <a:buNone/>
              <a:defRPr sz="2000" b="1"/>
            </a:lvl2pPr>
            <a:lvl3pPr marL="1371600" lvl="2" indent="-228600" algn="l">
              <a:spcBef>
                <a:spcPts val="1000"/>
              </a:spcBef>
              <a:spcAft>
                <a:spcPts val="0"/>
              </a:spcAft>
              <a:buSzPts val="1800"/>
              <a:buNone/>
              <a:defRPr sz="1800" b="1"/>
            </a:lvl3pPr>
            <a:lvl4pPr marL="1828800" lvl="3" indent="-228600" algn="l">
              <a:spcBef>
                <a:spcPts val="1000"/>
              </a:spcBef>
              <a:spcAft>
                <a:spcPts val="0"/>
              </a:spcAft>
              <a:buSzPts val="1600"/>
              <a:buNone/>
              <a:defRPr sz="1600" b="1"/>
            </a:lvl4pPr>
            <a:lvl5pPr marL="2286000" lvl="4" indent="-228600" algn="l">
              <a:spcBef>
                <a:spcPts val="1000"/>
              </a:spcBef>
              <a:spcAft>
                <a:spcPts val="0"/>
              </a:spcAft>
              <a:buSzPts val="1600"/>
              <a:buNone/>
              <a:defRPr sz="1600" b="1"/>
            </a:lvl5pPr>
            <a:lvl6pPr marL="2743200" lvl="5" indent="-228600" algn="l">
              <a:spcBef>
                <a:spcPts val="1000"/>
              </a:spcBef>
              <a:spcAft>
                <a:spcPts val="0"/>
              </a:spcAft>
              <a:buSzPts val="1600"/>
              <a:buNone/>
              <a:defRPr sz="1600" b="1"/>
            </a:lvl6pPr>
            <a:lvl7pPr marL="3200400" lvl="6" indent="-228600" algn="l">
              <a:spcBef>
                <a:spcPts val="1000"/>
              </a:spcBef>
              <a:spcAft>
                <a:spcPts val="0"/>
              </a:spcAft>
              <a:buSzPts val="1600"/>
              <a:buNone/>
              <a:defRPr sz="1600" b="1"/>
            </a:lvl7pPr>
            <a:lvl8pPr marL="3657600" lvl="7" indent="-228600" algn="l">
              <a:spcBef>
                <a:spcPts val="1000"/>
              </a:spcBef>
              <a:spcAft>
                <a:spcPts val="0"/>
              </a:spcAft>
              <a:buSzPts val="1600"/>
              <a:buNone/>
              <a:defRPr sz="1600" b="1"/>
            </a:lvl8pPr>
            <a:lvl9pPr marL="4114800" lvl="8" indent="-228600" algn="l">
              <a:spcBef>
                <a:spcPts val="1000"/>
              </a:spcBef>
              <a:spcAft>
                <a:spcPts val="0"/>
              </a:spcAft>
              <a:buSzPts val="1600"/>
              <a:buNone/>
              <a:defRPr sz="1600" b="1"/>
            </a:lvl9pPr>
          </a:lstStyle>
          <a:p>
            <a:endParaRPr/>
          </a:p>
        </p:txBody>
      </p:sp>
      <p:sp>
        <p:nvSpPr>
          <p:cNvPr id="72" name="Google Shape;72;p6"/>
          <p:cNvSpPr txBox="1">
            <a:spLocks noGrp="1"/>
          </p:cNvSpPr>
          <p:nvPr>
            <p:ph type="body" idx="4"/>
          </p:nvPr>
        </p:nvSpPr>
        <p:spPr>
          <a:xfrm>
            <a:off x="7166957" y="2545738"/>
            <a:ext cx="4338674" cy="3354060"/>
          </a:xfrm>
          <a:prstGeom prst="rect">
            <a:avLst/>
          </a:prstGeom>
          <a:noFill/>
          <a:ln>
            <a:noFill/>
          </a:ln>
        </p:spPr>
        <p:txBody>
          <a:bodyPr spcFirstLastPara="1" wrap="square" lIns="91425" tIns="45700" rIns="91425" bIns="45700" anchor="t" anchorCtr="0"/>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73" name="Google Shape;73;p6"/>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6"/>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6"/>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6"/>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77"/>
        <p:cNvGrpSpPr/>
        <p:nvPr/>
      </p:nvGrpSpPr>
      <p:grpSpPr>
        <a:xfrm>
          <a:off x="0" y="0"/>
          <a:ext cx="0" cy="0"/>
          <a:chOff x="0" y="0"/>
          <a:chExt cx="0" cy="0"/>
        </a:xfrm>
      </p:grpSpPr>
      <p:sp>
        <p:nvSpPr>
          <p:cNvPr id="78" name="Google Shape;78;p7"/>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7"/>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7"/>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7"/>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7"/>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83"/>
        <p:cNvGrpSpPr/>
        <p:nvPr/>
      </p:nvGrpSpPr>
      <p:grpSpPr>
        <a:xfrm>
          <a:off x="0" y="0"/>
          <a:ext cx="0" cy="0"/>
          <a:chOff x="0" y="0"/>
          <a:chExt cx="0" cy="0"/>
        </a:xfrm>
      </p:grpSpPr>
      <p:sp>
        <p:nvSpPr>
          <p:cNvPr id="84" name="Google Shape;84;p8"/>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8"/>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8"/>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88"/>
        <p:cNvGrpSpPr/>
        <p:nvPr/>
      </p:nvGrpSpPr>
      <p:grpSpPr>
        <a:xfrm>
          <a:off x="0" y="0"/>
          <a:ext cx="0" cy="0"/>
          <a:chOff x="0" y="0"/>
          <a:chExt cx="0" cy="0"/>
        </a:xfrm>
      </p:grpSpPr>
      <p:sp>
        <p:nvSpPr>
          <p:cNvPr id="89" name="Google Shape;89;p9"/>
          <p:cNvSpPr txBox="1">
            <a:spLocks noGrp="1"/>
          </p:cNvSpPr>
          <p:nvPr>
            <p:ph type="title"/>
          </p:nvPr>
        </p:nvSpPr>
        <p:spPr>
          <a:xfrm>
            <a:off x="2589212" y="446088"/>
            <a:ext cx="3505199" cy="976312"/>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262626"/>
              </a:buClr>
              <a:buSzPts val="2000"/>
              <a:buFont typeface="Century Gothic"/>
              <a:buNone/>
              <a:defRPr sz="20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9"/>
          <p:cNvSpPr txBox="1">
            <a:spLocks noGrp="1"/>
          </p:cNvSpPr>
          <p:nvPr>
            <p:ph type="body" idx="1"/>
          </p:nvPr>
        </p:nvSpPr>
        <p:spPr>
          <a:xfrm>
            <a:off x="6323012" y="446088"/>
            <a:ext cx="5181600" cy="5414963"/>
          </a:xfrm>
          <a:prstGeom prst="rect">
            <a:avLst/>
          </a:prstGeom>
          <a:noFill/>
          <a:ln>
            <a:noFill/>
          </a:ln>
        </p:spPr>
        <p:txBody>
          <a:bodyPr spcFirstLastPara="1" wrap="square" lIns="91425" tIns="45700" rIns="91425" bIns="45700" anchor="ctr" anchorCtr="0"/>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91" name="Google Shape;91;p9"/>
          <p:cNvSpPr txBox="1">
            <a:spLocks noGrp="1"/>
          </p:cNvSpPr>
          <p:nvPr>
            <p:ph type="body" idx="2"/>
          </p:nvPr>
        </p:nvSpPr>
        <p:spPr>
          <a:xfrm>
            <a:off x="2589212" y="1598613"/>
            <a:ext cx="3505199" cy="4262436"/>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1400"/>
              <a:buNone/>
              <a:defRPr sz="1400"/>
            </a:lvl1pPr>
            <a:lvl2pPr marL="914400" lvl="1" indent="-228600" algn="l">
              <a:spcBef>
                <a:spcPts val="1000"/>
              </a:spcBef>
              <a:spcAft>
                <a:spcPts val="0"/>
              </a:spcAft>
              <a:buSzPts val="1200"/>
              <a:buNone/>
              <a:defRPr sz="1200"/>
            </a:lvl2pPr>
            <a:lvl3pPr marL="1371600" lvl="2" indent="-228600" algn="l">
              <a:spcBef>
                <a:spcPts val="1000"/>
              </a:spcBef>
              <a:spcAft>
                <a:spcPts val="0"/>
              </a:spcAft>
              <a:buSzPts val="1000"/>
              <a:buNone/>
              <a:defRPr sz="1000"/>
            </a:lvl3pPr>
            <a:lvl4pPr marL="1828800" lvl="3" indent="-228600" algn="l">
              <a:spcBef>
                <a:spcPts val="1000"/>
              </a:spcBef>
              <a:spcAft>
                <a:spcPts val="0"/>
              </a:spcAft>
              <a:buSzPts val="900"/>
              <a:buNone/>
              <a:defRPr sz="900"/>
            </a:lvl4pPr>
            <a:lvl5pPr marL="2286000" lvl="4" indent="-228600" algn="l">
              <a:spcBef>
                <a:spcPts val="1000"/>
              </a:spcBef>
              <a:spcAft>
                <a:spcPts val="0"/>
              </a:spcAft>
              <a:buSzPts val="900"/>
              <a:buNone/>
              <a:defRPr sz="900"/>
            </a:lvl5pPr>
            <a:lvl6pPr marL="2743200" lvl="5" indent="-228600" algn="l">
              <a:spcBef>
                <a:spcPts val="1000"/>
              </a:spcBef>
              <a:spcAft>
                <a:spcPts val="0"/>
              </a:spcAft>
              <a:buSzPts val="900"/>
              <a:buNone/>
              <a:defRPr sz="900"/>
            </a:lvl6pPr>
            <a:lvl7pPr marL="3200400" lvl="6" indent="-228600" algn="l">
              <a:spcBef>
                <a:spcPts val="1000"/>
              </a:spcBef>
              <a:spcAft>
                <a:spcPts val="0"/>
              </a:spcAft>
              <a:buSzPts val="900"/>
              <a:buNone/>
              <a:defRPr sz="900"/>
            </a:lvl7pPr>
            <a:lvl8pPr marL="3657600" lvl="7" indent="-228600" algn="l">
              <a:spcBef>
                <a:spcPts val="1000"/>
              </a:spcBef>
              <a:spcAft>
                <a:spcPts val="0"/>
              </a:spcAft>
              <a:buSzPts val="900"/>
              <a:buNone/>
              <a:defRPr sz="900"/>
            </a:lvl8pPr>
            <a:lvl9pPr marL="4114800" lvl="8" indent="-228600" algn="l">
              <a:spcBef>
                <a:spcPts val="1000"/>
              </a:spcBef>
              <a:spcAft>
                <a:spcPts val="0"/>
              </a:spcAft>
              <a:buSzPts val="900"/>
              <a:buNone/>
              <a:defRPr sz="900"/>
            </a:lvl9pPr>
          </a:lstStyle>
          <a:p>
            <a:endParaRPr/>
          </a:p>
        </p:txBody>
      </p:sp>
      <p:sp>
        <p:nvSpPr>
          <p:cNvPr id="92" name="Google Shape;92;p9"/>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9"/>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9"/>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9"/>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96"/>
        <p:cNvGrpSpPr/>
        <p:nvPr/>
      </p:nvGrpSpPr>
      <p:grpSpPr>
        <a:xfrm>
          <a:off x="0" y="0"/>
          <a:ext cx="0" cy="0"/>
          <a:chOff x="0" y="0"/>
          <a:chExt cx="0" cy="0"/>
        </a:xfrm>
      </p:grpSpPr>
      <p:sp>
        <p:nvSpPr>
          <p:cNvPr id="97" name="Google Shape;97;p10"/>
          <p:cNvSpPr txBox="1">
            <a:spLocks noGrp="1"/>
          </p:cNvSpPr>
          <p:nvPr>
            <p:ph type="title"/>
          </p:nvPr>
        </p:nvSpPr>
        <p:spPr>
          <a:xfrm>
            <a:off x="2589213" y="4800600"/>
            <a:ext cx="8915400" cy="566738"/>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262626"/>
              </a:buClr>
              <a:buSzPts val="2400"/>
              <a:buFont typeface="Century Gothic"/>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10"/>
          <p:cNvSpPr>
            <a:spLocks noGrp="1"/>
          </p:cNvSpPr>
          <p:nvPr>
            <p:ph type="pic" idx="2"/>
          </p:nvPr>
        </p:nvSpPr>
        <p:spPr>
          <a:xfrm>
            <a:off x="2589212" y="634965"/>
            <a:ext cx="8915400" cy="3854970"/>
          </a:xfrm>
          <a:prstGeom prst="rect">
            <a:avLst/>
          </a:prstGeom>
          <a:noFill/>
          <a:ln>
            <a:noFill/>
          </a:ln>
        </p:spPr>
        <p:txBody>
          <a:bodyPr spcFirstLastPara="1" wrap="square" lIns="91425" tIns="45700" rIns="91425" bIns="45700" anchor="t" anchorCtr="0"/>
          <a:lstStyle>
            <a:lvl1pPr marR="0" lvl="0" algn="ctr"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1pPr>
            <a:lvl2pPr marR="0" lvl="1"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2pPr>
            <a:lvl3pPr marR="0" lvl="2"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3pPr>
            <a:lvl4pPr marR="0" lvl="3"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4pPr>
            <a:lvl5pPr marR="0" lvl="4"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5pPr>
            <a:lvl6pPr marR="0" lvl="5"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6pPr>
            <a:lvl7pPr marR="0" lvl="6"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7pPr>
            <a:lvl8pPr marR="0" lvl="7"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8pPr>
            <a:lvl9pPr marR="0" lvl="8"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9pPr>
          </a:lstStyle>
          <a:p>
            <a:endParaRPr/>
          </a:p>
        </p:txBody>
      </p:sp>
      <p:sp>
        <p:nvSpPr>
          <p:cNvPr id="99" name="Google Shape;99;p10"/>
          <p:cNvSpPr txBox="1">
            <a:spLocks noGrp="1"/>
          </p:cNvSpPr>
          <p:nvPr>
            <p:ph type="body" idx="1"/>
          </p:nvPr>
        </p:nvSpPr>
        <p:spPr>
          <a:xfrm>
            <a:off x="2589213" y="5367338"/>
            <a:ext cx="8915400" cy="493712"/>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1200"/>
              <a:buNone/>
              <a:defRPr sz="1200"/>
            </a:lvl1pPr>
            <a:lvl2pPr marL="914400" lvl="1" indent="-228600" algn="l">
              <a:spcBef>
                <a:spcPts val="1000"/>
              </a:spcBef>
              <a:spcAft>
                <a:spcPts val="0"/>
              </a:spcAft>
              <a:buSzPts val="1200"/>
              <a:buNone/>
              <a:defRPr sz="1200"/>
            </a:lvl2pPr>
            <a:lvl3pPr marL="1371600" lvl="2" indent="-228600" algn="l">
              <a:spcBef>
                <a:spcPts val="1000"/>
              </a:spcBef>
              <a:spcAft>
                <a:spcPts val="0"/>
              </a:spcAft>
              <a:buSzPts val="1000"/>
              <a:buNone/>
              <a:defRPr sz="1000"/>
            </a:lvl3pPr>
            <a:lvl4pPr marL="1828800" lvl="3" indent="-228600" algn="l">
              <a:spcBef>
                <a:spcPts val="1000"/>
              </a:spcBef>
              <a:spcAft>
                <a:spcPts val="0"/>
              </a:spcAft>
              <a:buSzPts val="900"/>
              <a:buNone/>
              <a:defRPr sz="900"/>
            </a:lvl4pPr>
            <a:lvl5pPr marL="2286000" lvl="4" indent="-228600" algn="l">
              <a:spcBef>
                <a:spcPts val="1000"/>
              </a:spcBef>
              <a:spcAft>
                <a:spcPts val="0"/>
              </a:spcAft>
              <a:buSzPts val="900"/>
              <a:buNone/>
              <a:defRPr sz="900"/>
            </a:lvl5pPr>
            <a:lvl6pPr marL="2743200" lvl="5" indent="-228600" algn="l">
              <a:spcBef>
                <a:spcPts val="1000"/>
              </a:spcBef>
              <a:spcAft>
                <a:spcPts val="0"/>
              </a:spcAft>
              <a:buSzPts val="900"/>
              <a:buNone/>
              <a:defRPr sz="900"/>
            </a:lvl6pPr>
            <a:lvl7pPr marL="3200400" lvl="6" indent="-228600" algn="l">
              <a:spcBef>
                <a:spcPts val="1000"/>
              </a:spcBef>
              <a:spcAft>
                <a:spcPts val="0"/>
              </a:spcAft>
              <a:buSzPts val="900"/>
              <a:buNone/>
              <a:defRPr sz="900"/>
            </a:lvl7pPr>
            <a:lvl8pPr marL="3657600" lvl="7" indent="-228600" algn="l">
              <a:spcBef>
                <a:spcPts val="1000"/>
              </a:spcBef>
              <a:spcAft>
                <a:spcPts val="0"/>
              </a:spcAft>
              <a:buSzPts val="900"/>
              <a:buNone/>
              <a:defRPr sz="900"/>
            </a:lvl8pPr>
            <a:lvl9pPr marL="4114800" lvl="8" indent="-228600" algn="l">
              <a:spcBef>
                <a:spcPts val="1000"/>
              </a:spcBef>
              <a:spcAft>
                <a:spcPts val="0"/>
              </a:spcAft>
              <a:buSzPts val="900"/>
              <a:buNone/>
              <a:defRPr sz="900"/>
            </a:lvl9pPr>
          </a:lstStyle>
          <a:p>
            <a:endParaRPr/>
          </a:p>
        </p:txBody>
      </p:sp>
      <p:sp>
        <p:nvSpPr>
          <p:cNvPr id="100" name="Google Shape;100;p10"/>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10"/>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10"/>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0"/>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5"/>
        <p:cNvGrpSpPr/>
        <p:nvPr/>
      </p:nvGrpSpPr>
      <p:grpSpPr>
        <a:xfrm>
          <a:off x="0" y="0"/>
          <a:ext cx="0" cy="0"/>
          <a:chOff x="0" y="0"/>
          <a:chExt cx="0" cy="0"/>
        </a:xfrm>
      </p:grpSpPr>
      <p:grpSp>
        <p:nvGrpSpPr>
          <p:cNvPr id="6" name="Google Shape;6;p1"/>
          <p:cNvGrpSpPr/>
          <p:nvPr/>
        </p:nvGrpSpPr>
        <p:grpSpPr>
          <a:xfrm>
            <a:off x="1" y="228600"/>
            <a:ext cx="2851516" cy="6638628"/>
            <a:chOff x="2487613" y="285750"/>
            <a:chExt cx="2428875" cy="5654676"/>
          </a:xfrm>
        </p:grpSpPr>
        <p:sp>
          <p:nvSpPr>
            <p:cNvPr id="7" name="Google Shape;7;p1"/>
            <p:cNvSpPr/>
            <p:nvPr/>
          </p:nvSpPr>
          <p:spPr>
            <a:xfrm>
              <a:off x="2487613" y="2284413"/>
              <a:ext cx="85725" cy="533400"/>
            </a:xfrm>
            <a:custGeom>
              <a:avLst/>
              <a:gdLst/>
              <a:ahLst/>
              <a:cxnLst/>
              <a:rect l="l" t="t" r="r" b="b"/>
              <a:pathLst>
                <a:path w="22" h="136" extrusionOk="0">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p1"/>
            <p:cNvSpPr/>
            <p:nvPr/>
          </p:nvSpPr>
          <p:spPr>
            <a:xfrm>
              <a:off x="2597151" y="2779713"/>
              <a:ext cx="550863" cy="1978025"/>
            </a:xfrm>
            <a:custGeom>
              <a:avLst/>
              <a:gdLst/>
              <a:ahLst/>
              <a:cxnLst/>
              <a:rect l="l" t="t" r="r" b="b"/>
              <a:pathLst>
                <a:path w="140" h="504" extrusionOk="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p1"/>
            <p:cNvSpPr/>
            <p:nvPr/>
          </p:nvSpPr>
          <p:spPr>
            <a:xfrm>
              <a:off x="3175001" y="4730750"/>
              <a:ext cx="519113" cy="1209675"/>
            </a:xfrm>
            <a:custGeom>
              <a:avLst/>
              <a:gdLst/>
              <a:ahLst/>
              <a:cxnLst/>
              <a:rect l="l" t="t" r="r" b="b"/>
              <a:pathLst>
                <a:path w="132" h="308" extrusionOk="0">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1"/>
            <p:cNvSpPr/>
            <p:nvPr/>
          </p:nvSpPr>
          <p:spPr>
            <a:xfrm>
              <a:off x="3305176" y="5630863"/>
              <a:ext cx="146050" cy="309563"/>
            </a:xfrm>
            <a:custGeom>
              <a:avLst/>
              <a:gdLst/>
              <a:ahLst/>
              <a:cxnLst/>
              <a:rect l="l" t="t" r="r" b="b"/>
              <a:pathLst>
                <a:path w="37" h="79" extrusionOk="0">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1"/>
            <p:cNvSpPr/>
            <p:nvPr/>
          </p:nvSpPr>
          <p:spPr>
            <a:xfrm>
              <a:off x="2573338" y="2817813"/>
              <a:ext cx="700088" cy="2835275"/>
            </a:xfrm>
            <a:custGeom>
              <a:avLst/>
              <a:gdLst/>
              <a:ahLst/>
              <a:cxnLst/>
              <a:rect l="l" t="t" r="r" b="b"/>
              <a:pathLst>
                <a:path w="178" h="722" extrusionOk="0">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1"/>
            <p:cNvSpPr/>
            <p:nvPr/>
          </p:nvSpPr>
          <p:spPr>
            <a:xfrm>
              <a:off x="2506663" y="285750"/>
              <a:ext cx="90488" cy="2493963"/>
            </a:xfrm>
            <a:custGeom>
              <a:avLst/>
              <a:gdLst/>
              <a:ahLst/>
              <a:cxnLst/>
              <a:rect l="l" t="t" r="r" b="b"/>
              <a:pathLst>
                <a:path w="23" h="635" extrusionOk="0">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1"/>
            <p:cNvSpPr/>
            <p:nvPr/>
          </p:nvSpPr>
          <p:spPr>
            <a:xfrm>
              <a:off x="2554288" y="2598738"/>
              <a:ext cx="66675" cy="420688"/>
            </a:xfrm>
            <a:custGeom>
              <a:avLst/>
              <a:gdLst/>
              <a:ahLst/>
              <a:cxnLst/>
              <a:rect l="l" t="t" r="r" b="b"/>
              <a:pathLst>
                <a:path w="17" h="107" extrusionOk="0">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1"/>
            <p:cNvSpPr/>
            <p:nvPr/>
          </p:nvSpPr>
          <p:spPr>
            <a:xfrm>
              <a:off x="3143251" y="4757738"/>
              <a:ext cx="161925" cy="873125"/>
            </a:xfrm>
            <a:custGeom>
              <a:avLst/>
              <a:gdLst/>
              <a:ahLst/>
              <a:cxnLst/>
              <a:rect l="l" t="t" r="r" b="b"/>
              <a:pathLst>
                <a:path w="41" h="222" extrusionOk="0">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1"/>
            <p:cNvSpPr/>
            <p:nvPr/>
          </p:nvSpPr>
          <p:spPr>
            <a:xfrm>
              <a:off x="3148013" y="1282700"/>
              <a:ext cx="1768475" cy="3448050"/>
            </a:xfrm>
            <a:custGeom>
              <a:avLst/>
              <a:gdLst/>
              <a:ahLst/>
              <a:cxnLst/>
              <a:rect l="l" t="t" r="r" b="b"/>
              <a:pathLst>
                <a:path w="450" h="878" extrusionOk="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
            <p:cNvSpPr/>
            <p:nvPr/>
          </p:nvSpPr>
          <p:spPr>
            <a:xfrm>
              <a:off x="3273426" y="5653088"/>
              <a:ext cx="138113" cy="287338"/>
            </a:xfrm>
            <a:custGeom>
              <a:avLst/>
              <a:gdLst/>
              <a:ahLst/>
              <a:cxnLst/>
              <a:rect l="l" t="t" r="r" b="b"/>
              <a:pathLst>
                <a:path w="35" h="73" extrusionOk="0">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1"/>
            <p:cNvSpPr/>
            <p:nvPr/>
          </p:nvSpPr>
          <p:spPr>
            <a:xfrm>
              <a:off x="3143251" y="4656138"/>
              <a:ext cx="31750" cy="188913"/>
            </a:xfrm>
            <a:custGeom>
              <a:avLst/>
              <a:gdLst/>
              <a:ahLst/>
              <a:cxnLst/>
              <a:rect l="l" t="t" r="r" b="b"/>
              <a:pathLst>
                <a:path w="8" h="48" extrusionOk="0">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1"/>
            <p:cNvSpPr/>
            <p:nvPr/>
          </p:nvSpPr>
          <p:spPr>
            <a:xfrm>
              <a:off x="3211513" y="5410200"/>
              <a:ext cx="203200" cy="530225"/>
            </a:xfrm>
            <a:custGeom>
              <a:avLst/>
              <a:gdLst/>
              <a:ahLst/>
              <a:cxnLst/>
              <a:rect l="l" t="t" r="r" b="b"/>
              <a:pathLst>
                <a:path w="52" h="135" extrusionOk="0">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19;p1"/>
          <p:cNvGrpSpPr/>
          <p:nvPr/>
        </p:nvGrpSpPr>
        <p:grpSpPr>
          <a:xfrm>
            <a:off x="27222" y="-786"/>
            <a:ext cx="2356674" cy="6854039"/>
            <a:chOff x="6627813" y="194833"/>
            <a:chExt cx="1952625" cy="5678918"/>
          </a:xfrm>
        </p:grpSpPr>
        <p:sp>
          <p:nvSpPr>
            <p:cNvPr id="20" name="Google Shape;20;p1"/>
            <p:cNvSpPr/>
            <p:nvPr/>
          </p:nvSpPr>
          <p:spPr>
            <a:xfrm>
              <a:off x="6627813" y="194833"/>
              <a:ext cx="409575" cy="3646488"/>
            </a:xfrm>
            <a:custGeom>
              <a:avLst/>
              <a:gdLst/>
              <a:ahLst/>
              <a:cxnLst/>
              <a:rect l="l" t="t" r="r" b="b"/>
              <a:pathLst>
                <a:path w="103" h="920" extrusionOk="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1"/>
            <p:cNvSpPr/>
            <p:nvPr/>
          </p:nvSpPr>
          <p:spPr>
            <a:xfrm>
              <a:off x="7061201" y="3771900"/>
              <a:ext cx="350838" cy="1309688"/>
            </a:xfrm>
            <a:custGeom>
              <a:avLst/>
              <a:gdLst/>
              <a:ahLst/>
              <a:cxnLst/>
              <a:rect l="l" t="t" r="r" b="b"/>
              <a:pathLst>
                <a:path w="88" h="330" extrusionOk="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1"/>
            <p:cNvSpPr/>
            <p:nvPr/>
          </p:nvSpPr>
          <p:spPr>
            <a:xfrm>
              <a:off x="7439026" y="5053013"/>
              <a:ext cx="357188" cy="820738"/>
            </a:xfrm>
            <a:custGeom>
              <a:avLst/>
              <a:gdLst/>
              <a:ahLst/>
              <a:cxnLst/>
              <a:rect l="l" t="t" r="r" b="b"/>
              <a:pathLst>
                <a:path w="90" h="207" extrusionOk="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1"/>
            <p:cNvSpPr/>
            <p:nvPr/>
          </p:nvSpPr>
          <p:spPr>
            <a:xfrm>
              <a:off x="7037388" y="3811588"/>
              <a:ext cx="457200" cy="1852613"/>
            </a:xfrm>
            <a:custGeom>
              <a:avLst/>
              <a:gdLst/>
              <a:ahLst/>
              <a:cxnLst/>
              <a:rect l="l" t="t" r="r" b="b"/>
              <a:pathLst>
                <a:path w="115" h="467" extrusionOk="0">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1"/>
            <p:cNvSpPr/>
            <p:nvPr/>
          </p:nvSpPr>
          <p:spPr>
            <a:xfrm>
              <a:off x="6992938" y="1263650"/>
              <a:ext cx="144463" cy="2508250"/>
            </a:xfrm>
            <a:custGeom>
              <a:avLst/>
              <a:gdLst/>
              <a:ahLst/>
              <a:cxnLst/>
              <a:rect l="l" t="t" r="r" b="b"/>
              <a:pathLst>
                <a:path w="36" h="633" extrusionOk="0">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1"/>
            <p:cNvSpPr/>
            <p:nvPr/>
          </p:nvSpPr>
          <p:spPr>
            <a:xfrm>
              <a:off x="7526338" y="5640388"/>
              <a:ext cx="111125" cy="233363"/>
            </a:xfrm>
            <a:custGeom>
              <a:avLst/>
              <a:gdLst/>
              <a:ahLst/>
              <a:cxnLst/>
              <a:rect l="l" t="t" r="r" b="b"/>
              <a:pathLst>
                <a:path w="28" h="59" extrusionOk="0">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1"/>
            <p:cNvSpPr/>
            <p:nvPr/>
          </p:nvSpPr>
          <p:spPr>
            <a:xfrm>
              <a:off x="7021513" y="3598863"/>
              <a:ext cx="68263" cy="423863"/>
            </a:xfrm>
            <a:custGeom>
              <a:avLst/>
              <a:gdLst/>
              <a:ahLst/>
              <a:cxnLst/>
              <a:rect l="l" t="t" r="r" b="b"/>
              <a:pathLst>
                <a:path w="17" h="107" extrusionOk="0">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1"/>
            <p:cNvSpPr/>
            <p:nvPr/>
          </p:nvSpPr>
          <p:spPr>
            <a:xfrm>
              <a:off x="7412038" y="2801938"/>
              <a:ext cx="1168400" cy="2251075"/>
            </a:xfrm>
            <a:custGeom>
              <a:avLst/>
              <a:gdLst/>
              <a:ahLst/>
              <a:cxnLst/>
              <a:rect l="l" t="t" r="r" b="b"/>
              <a:pathLst>
                <a:path w="294" h="568" extrusionOk="0">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1"/>
            <p:cNvSpPr/>
            <p:nvPr/>
          </p:nvSpPr>
          <p:spPr>
            <a:xfrm>
              <a:off x="7494588" y="5664200"/>
              <a:ext cx="100013" cy="209550"/>
            </a:xfrm>
            <a:custGeom>
              <a:avLst/>
              <a:gdLst/>
              <a:ahLst/>
              <a:cxnLst/>
              <a:rect l="l" t="t" r="r" b="b"/>
              <a:pathLst>
                <a:path w="25" h="53" extrusionOk="0">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1"/>
            <p:cNvSpPr/>
            <p:nvPr/>
          </p:nvSpPr>
          <p:spPr>
            <a:xfrm>
              <a:off x="7412038" y="5081588"/>
              <a:ext cx="114300" cy="558800"/>
            </a:xfrm>
            <a:custGeom>
              <a:avLst/>
              <a:gdLst/>
              <a:ahLst/>
              <a:cxnLst/>
              <a:rect l="l" t="t" r="r" b="b"/>
              <a:pathLst>
                <a:path w="29" h="141" extrusionOk="0">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1"/>
            <p:cNvSpPr/>
            <p:nvPr/>
          </p:nvSpPr>
          <p:spPr>
            <a:xfrm>
              <a:off x="7412038" y="4978400"/>
              <a:ext cx="31750" cy="188913"/>
            </a:xfrm>
            <a:custGeom>
              <a:avLst/>
              <a:gdLst/>
              <a:ahLst/>
              <a:cxnLst/>
              <a:rect l="l" t="t" r="r" b="b"/>
              <a:pathLst>
                <a:path w="8" h="48" extrusionOk="0">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1"/>
            <p:cNvSpPr/>
            <p:nvPr/>
          </p:nvSpPr>
          <p:spPr>
            <a:xfrm>
              <a:off x="7439026" y="5434013"/>
              <a:ext cx="174625" cy="439738"/>
            </a:xfrm>
            <a:custGeom>
              <a:avLst/>
              <a:gdLst/>
              <a:ahLst/>
              <a:cxnLst/>
              <a:rect l="l" t="t" r="r" b="b"/>
              <a:pathLst>
                <a:path w="44" h="111" extrusionOk="0">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 name="Google Shape;32;p1"/>
          <p:cNvSpPr/>
          <p:nvPr/>
        </p:nvSpPr>
        <p:spPr>
          <a:xfrm>
            <a:off x="0" y="0"/>
            <a:ext cx="18288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1"/>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rgbClr val="262626"/>
              </a:buClr>
              <a:buSzPts val="3600"/>
              <a:buFont typeface="Century Gothic"/>
              <a:buNone/>
              <a:defRPr sz="3600" b="0" i="0" u="none" strike="noStrike" cap="none">
                <a:solidFill>
                  <a:srgbClr val="262626"/>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34" name="Google Shape;34;p1"/>
          <p:cNvSpPr txBox="1">
            <a:spLocks noGrp="1"/>
          </p:cNvSpPr>
          <p:nvPr>
            <p:ph type="body" idx="1"/>
          </p:nvPr>
        </p:nvSpPr>
        <p:spPr>
          <a:xfrm>
            <a:off x="2589212" y="2133600"/>
            <a:ext cx="8915400" cy="3886200"/>
          </a:xfrm>
          <a:prstGeom prst="rect">
            <a:avLst/>
          </a:prstGeom>
          <a:noFill/>
          <a:ln>
            <a:noFill/>
          </a:ln>
        </p:spPr>
        <p:txBody>
          <a:bodyPr spcFirstLastPara="1" wrap="square" lIns="91425" tIns="45700" rIns="91425" bIns="45700" anchor="t" anchorCtr="0"/>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Century Gothic"/>
                <a:ea typeface="Century Gothic"/>
                <a:cs typeface="Century Gothic"/>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a:p>
        </p:txBody>
      </p:sp>
      <p:sp>
        <p:nvSpPr>
          <p:cNvPr id="35" name="Google Shape;35;p1"/>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900" b="0" i="0" u="none" strike="noStrike" cap="none">
                <a:solidFill>
                  <a:srgbClr val="888888"/>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1"/>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b="0" i="0" u="none" strike="noStrike" cap="none">
                <a:solidFill>
                  <a:srgbClr val="888888"/>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7" name="Google Shape;37;p1"/>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u="none" strike="noStrike" cap="none">
                <a:solidFill>
                  <a:srgbClr val="FEFFFF"/>
                </a:solidFill>
                <a:latin typeface="Century Gothic"/>
                <a:ea typeface="Century Gothic"/>
                <a:cs typeface="Century Gothic"/>
                <a:sym typeface="Century Gothic"/>
              </a:defRPr>
            </a:lvl1pPr>
            <a:lvl2pPr marL="0" marR="0" lvl="1" indent="0" algn="r" rtl="0">
              <a:spcBef>
                <a:spcPts val="0"/>
              </a:spcBef>
              <a:buNone/>
              <a:defRPr sz="2000" b="0" i="0" u="none" strike="noStrike" cap="none">
                <a:solidFill>
                  <a:srgbClr val="FEFFFF"/>
                </a:solidFill>
                <a:latin typeface="Century Gothic"/>
                <a:ea typeface="Century Gothic"/>
                <a:cs typeface="Century Gothic"/>
                <a:sym typeface="Century Gothic"/>
              </a:defRPr>
            </a:lvl2pPr>
            <a:lvl3pPr marL="0" marR="0" lvl="2" indent="0" algn="r" rtl="0">
              <a:spcBef>
                <a:spcPts val="0"/>
              </a:spcBef>
              <a:buNone/>
              <a:defRPr sz="2000" b="0" i="0" u="none" strike="noStrike" cap="none">
                <a:solidFill>
                  <a:srgbClr val="FEFFFF"/>
                </a:solidFill>
                <a:latin typeface="Century Gothic"/>
                <a:ea typeface="Century Gothic"/>
                <a:cs typeface="Century Gothic"/>
                <a:sym typeface="Century Gothic"/>
              </a:defRPr>
            </a:lvl3pPr>
            <a:lvl4pPr marL="0" marR="0" lvl="3" indent="0" algn="r" rtl="0">
              <a:spcBef>
                <a:spcPts val="0"/>
              </a:spcBef>
              <a:buNone/>
              <a:defRPr sz="2000" b="0" i="0" u="none" strike="noStrike" cap="none">
                <a:solidFill>
                  <a:srgbClr val="FEFFFF"/>
                </a:solidFill>
                <a:latin typeface="Century Gothic"/>
                <a:ea typeface="Century Gothic"/>
                <a:cs typeface="Century Gothic"/>
                <a:sym typeface="Century Gothic"/>
              </a:defRPr>
            </a:lvl4pPr>
            <a:lvl5pPr marL="0" marR="0" lvl="4" indent="0" algn="r" rtl="0">
              <a:spcBef>
                <a:spcPts val="0"/>
              </a:spcBef>
              <a:buNone/>
              <a:defRPr sz="2000" b="0" i="0" u="none" strike="noStrike" cap="none">
                <a:solidFill>
                  <a:srgbClr val="FEFFFF"/>
                </a:solidFill>
                <a:latin typeface="Century Gothic"/>
                <a:ea typeface="Century Gothic"/>
                <a:cs typeface="Century Gothic"/>
                <a:sym typeface="Century Gothic"/>
              </a:defRPr>
            </a:lvl5pPr>
            <a:lvl6pPr marL="0" marR="0" lvl="5" indent="0" algn="r" rtl="0">
              <a:spcBef>
                <a:spcPts val="0"/>
              </a:spcBef>
              <a:buNone/>
              <a:defRPr sz="2000" b="0" i="0" u="none" strike="noStrike" cap="none">
                <a:solidFill>
                  <a:srgbClr val="FEFFFF"/>
                </a:solidFill>
                <a:latin typeface="Century Gothic"/>
                <a:ea typeface="Century Gothic"/>
                <a:cs typeface="Century Gothic"/>
                <a:sym typeface="Century Gothic"/>
              </a:defRPr>
            </a:lvl6pPr>
            <a:lvl7pPr marL="0" marR="0" lvl="6" indent="0" algn="r" rtl="0">
              <a:spcBef>
                <a:spcPts val="0"/>
              </a:spcBef>
              <a:buNone/>
              <a:defRPr sz="2000" b="0" i="0" u="none" strike="noStrike" cap="none">
                <a:solidFill>
                  <a:srgbClr val="FEFFFF"/>
                </a:solidFill>
                <a:latin typeface="Century Gothic"/>
                <a:ea typeface="Century Gothic"/>
                <a:cs typeface="Century Gothic"/>
                <a:sym typeface="Century Gothic"/>
              </a:defRPr>
            </a:lvl7pPr>
            <a:lvl8pPr marL="0" marR="0" lvl="7" indent="0" algn="r" rtl="0">
              <a:spcBef>
                <a:spcPts val="0"/>
              </a:spcBef>
              <a:buNone/>
              <a:defRPr sz="2000" b="0" i="0" u="none" strike="noStrike" cap="none">
                <a:solidFill>
                  <a:srgbClr val="FEFFFF"/>
                </a:solidFill>
                <a:latin typeface="Century Gothic"/>
                <a:ea typeface="Century Gothic"/>
                <a:cs typeface="Century Gothic"/>
                <a:sym typeface="Century Gothic"/>
              </a:defRPr>
            </a:lvl8pPr>
            <a:lvl9pPr marL="0" marR="0" lvl="8" indent="0" algn="r" rtl="0">
              <a:spcBef>
                <a:spcPts val="0"/>
              </a:spcBef>
              <a:buNone/>
              <a:defRPr sz="2000" b="0" i="0" u="none" strike="noStrike" cap="none">
                <a:solidFill>
                  <a:srgbClr val="FEFFF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s-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8"/>
          <p:cNvSpPr txBox="1">
            <a:spLocks noGrp="1"/>
          </p:cNvSpPr>
          <p:nvPr>
            <p:ph type="ctrTitle"/>
          </p:nvPr>
        </p:nvSpPr>
        <p:spPr>
          <a:xfrm>
            <a:off x="2603590" y="1637582"/>
            <a:ext cx="8915399" cy="3182931"/>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262626"/>
              </a:buClr>
              <a:buSzPts val="5400"/>
              <a:buFont typeface="Calibri"/>
              <a:buNone/>
            </a:pPr>
            <a:r>
              <a:rPr lang="es-ES">
                <a:latin typeface="Calibri"/>
                <a:ea typeface="Calibri"/>
                <a:cs typeface="Calibri"/>
                <a:sym typeface="Calibri"/>
              </a:rPr>
              <a:t>The importance of culture in society</a:t>
            </a:r>
            <a:endParaRPr/>
          </a:p>
          <a:p>
            <a:pPr marL="0" lvl="0" indent="0" algn="l" rtl="0">
              <a:spcBef>
                <a:spcPts val="0"/>
              </a:spcBef>
              <a:spcAft>
                <a:spcPts val="0"/>
              </a:spcAft>
              <a:buClr>
                <a:srgbClr val="262626"/>
              </a:buClr>
              <a:buSzPts val="5400"/>
              <a:buFont typeface="Century Gothic"/>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291"/>
        <p:cNvGrpSpPr/>
        <p:nvPr/>
      </p:nvGrpSpPr>
      <p:grpSpPr>
        <a:xfrm>
          <a:off x="0" y="0"/>
          <a:ext cx="0" cy="0"/>
          <a:chOff x="0" y="0"/>
          <a:chExt cx="0" cy="0"/>
        </a:xfrm>
      </p:grpSpPr>
      <p:sp>
        <p:nvSpPr>
          <p:cNvPr id="292" name="Google Shape;292;p27"/>
          <p:cNvSpPr/>
          <p:nvPr/>
        </p:nvSpPr>
        <p:spPr>
          <a:xfrm>
            <a:off x="0" y="-786"/>
            <a:ext cx="12192000" cy="6854038"/>
          </a:xfrm>
          <a:prstGeom prst="rect">
            <a:avLst/>
          </a:prstGeom>
          <a:gradFill>
            <a:gsLst>
              <a:gs pos="0">
                <a:srgbClr val="FFFFFF"/>
              </a:gs>
              <a:gs pos="100000">
                <a:srgbClr val="DDE6C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293" name="Google Shape;293;p27"/>
          <p:cNvSpPr txBox="1">
            <a:spLocks noGrp="1"/>
          </p:cNvSpPr>
          <p:nvPr>
            <p:ph type="title"/>
          </p:nvPr>
        </p:nvSpPr>
        <p:spPr>
          <a:xfrm>
            <a:off x="649224" y="645106"/>
            <a:ext cx="5122652" cy="125989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800"/>
              <a:buFont typeface="Century Gothic"/>
              <a:buNone/>
            </a:pPr>
            <a:r>
              <a:rPr lang="es-ES" sz="2800"/>
              <a:t>ACTIVITY 2: I PUT ON MY MONUMENT CAP TO LOOK </a:t>
            </a:r>
            <a:endParaRPr/>
          </a:p>
        </p:txBody>
      </p:sp>
      <p:sp>
        <p:nvSpPr>
          <p:cNvPr id="294" name="Google Shape;294;p27"/>
          <p:cNvSpPr/>
          <p:nvPr/>
        </p:nvSpPr>
        <p:spPr>
          <a:xfrm>
            <a:off x="0" y="0"/>
            <a:ext cx="18288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7"/>
          <p:cNvSpPr txBox="1">
            <a:spLocks noGrp="1"/>
          </p:cNvSpPr>
          <p:nvPr>
            <p:ph type="body" idx="1"/>
          </p:nvPr>
        </p:nvSpPr>
        <p:spPr>
          <a:xfrm>
            <a:off x="649225" y="2133600"/>
            <a:ext cx="5122652" cy="375925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SzPts val="2400"/>
              <a:buChar char="•"/>
            </a:pPr>
            <a:r>
              <a:rPr lang="es-ES" sz="2400" b="1">
                <a:latin typeface="Calibri"/>
                <a:ea typeface="Calibri"/>
                <a:cs typeface="Calibri"/>
                <a:sym typeface="Calibri"/>
              </a:rPr>
              <a:t>Duration: </a:t>
            </a:r>
            <a:r>
              <a:rPr lang="es-ES" sz="2400">
                <a:latin typeface="Calibri"/>
                <a:ea typeface="Calibri"/>
                <a:cs typeface="Calibri"/>
                <a:sym typeface="Calibri"/>
              </a:rPr>
              <a:t>1:30 hrs. </a:t>
            </a:r>
            <a:endParaRPr/>
          </a:p>
          <a:p>
            <a:pPr marL="342900" lvl="0" indent="-342900" algn="l" rtl="0">
              <a:spcBef>
                <a:spcPts val="1000"/>
              </a:spcBef>
              <a:spcAft>
                <a:spcPts val="0"/>
              </a:spcAft>
              <a:buSzPts val="2400"/>
              <a:buChar char="•"/>
            </a:pPr>
            <a:r>
              <a:rPr lang="es-ES" sz="2400" b="1">
                <a:latin typeface="Calibri"/>
                <a:ea typeface="Calibri"/>
                <a:cs typeface="Calibri"/>
                <a:sym typeface="Calibri"/>
              </a:rPr>
              <a:t>Materials:</a:t>
            </a:r>
            <a:r>
              <a:rPr lang="es-ES" sz="2400">
                <a:latin typeface="Calibri"/>
                <a:ea typeface="Calibri"/>
                <a:cs typeface="Calibri"/>
                <a:sym typeface="Calibri"/>
              </a:rPr>
              <a:t> Papers, scissors, glue, cloth, colored pencils, recycled materials</a:t>
            </a:r>
            <a:endParaRPr sz="2400">
              <a:latin typeface="Calibri"/>
              <a:ea typeface="Calibri"/>
              <a:cs typeface="Calibri"/>
              <a:sym typeface="Calibri"/>
            </a:endParaRPr>
          </a:p>
          <a:p>
            <a:pPr marL="342900" lvl="0" indent="-342900" algn="l" rtl="0">
              <a:spcBef>
                <a:spcPts val="1000"/>
              </a:spcBef>
              <a:spcAft>
                <a:spcPts val="0"/>
              </a:spcAft>
              <a:buSzPts val="2400"/>
              <a:buChar char="•"/>
            </a:pPr>
            <a:r>
              <a:rPr lang="es-ES" sz="2400" b="1">
                <a:latin typeface="Calibri"/>
                <a:ea typeface="Calibri"/>
                <a:cs typeface="Calibri"/>
                <a:sym typeface="Calibri"/>
              </a:rPr>
              <a:t>Objectives: </a:t>
            </a:r>
            <a:endParaRPr/>
          </a:p>
          <a:p>
            <a:pPr marL="742950" lvl="1" indent="-285750" algn="l" rtl="0">
              <a:spcBef>
                <a:spcPts val="1000"/>
              </a:spcBef>
              <a:spcAft>
                <a:spcPts val="0"/>
              </a:spcAft>
              <a:buSzPts val="2000"/>
              <a:buChar char="•"/>
            </a:pPr>
            <a:r>
              <a:rPr lang="es-ES" sz="2000">
                <a:latin typeface="Calibri"/>
                <a:ea typeface="Calibri"/>
                <a:cs typeface="Calibri"/>
                <a:sym typeface="Calibri"/>
              </a:rPr>
              <a:t>1. Identify elements of heritage present in the territory.</a:t>
            </a:r>
            <a:endParaRPr/>
          </a:p>
          <a:p>
            <a:pPr marL="742950" lvl="1" indent="-285750" algn="l" rtl="0">
              <a:spcBef>
                <a:spcPts val="1000"/>
              </a:spcBef>
              <a:spcAft>
                <a:spcPts val="0"/>
              </a:spcAft>
              <a:buSzPts val="2000"/>
              <a:buChar char="•"/>
            </a:pPr>
            <a:r>
              <a:rPr lang="es-ES" sz="2000">
                <a:latin typeface="Calibri"/>
                <a:ea typeface="Calibri"/>
                <a:cs typeface="Calibri"/>
                <a:sym typeface="Calibri"/>
              </a:rPr>
              <a:t>2. Recognize our built environment and some of its patrimonial icons.</a:t>
            </a:r>
            <a:endParaRPr/>
          </a:p>
          <a:p>
            <a:pPr marL="0" lvl="0" indent="0" algn="l" rtl="0">
              <a:spcBef>
                <a:spcPts val="1000"/>
              </a:spcBef>
              <a:spcAft>
                <a:spcPts val="0"/>
              </a:spcAft>
              <a:buSzPts val="1800"/>
              <a:buNone/>
            </a:pPr>
            <a:endParaRPr/>
          </a:p>
        </p:txBody>
      </p:sp>
      <p:pic>
        <p:nvPicPr>
          <p:cNvPr id="296" name="Google Shape;296;p27" descr="Imagen que contiene persona, interior, pose, pared&#10;&#10;Descripción generada con confianza muy alta"/>
          <p:cNvPicPr preferRelativeResize="0"/>
          <p:nvPr/>
        </p:nvPicPr>
        <p:blipFill rotWithShape="1">
          <a:blip r:embed="rId3">
            <a:alphaModFix/>
          </a:blip>
          <a:srcRect/>
          <a:stretch/>
        </p:blipFill>
        <p:spPr>
          <a:xfrm>
            <a:off x="6091916" y="917965"/>
            <a:ext cx="5451627" cy="4702028"/>
          </a:xfrm>
          <a:prstGeom prst="rect">
            <a:avLst/>
          </a:prstGeom>
          <a:noFill/>
          <a:ln>
            <a:noFill/>
          </a:ln>
        </p:spPr>
      </p:pic>
      <p:sp>
        <p:nvSpPr>
          <p:cNvPr id="297" name="Google Shape;297;p27"/>
          <p:cNvSpPr/>
          <p:nvPr/>
        </p:nvSpPr>
        <p:spPr>
          <a:xfrm>
            <a:off x="-1" y="6061223"/>
            <a:ext cx="1038036" cy="506277"/>
          </a:xfrm>
          <a:custGeom>
            <a:avLst/>
            <a:gdLst/>
            <a:ahLst/>
            <a:cxnLst/>
            <a:rect l="l" t="t" r="r" b="b"/>
            <a:pathLst>
              <a:path w="1038036" h="506277" extrusionOk="0">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301"/>
        <p:cNvGrpSpPr/>
        <p:nvPr/>
      </p:nvGrpSpPr>
      <p:grpSpPr>
        <a:xfrm>
          <a:off x="0" y="0"/>
          <a:ext cx="0" cy="0"/>
          <a:chOff x="0" y="0"/>
          <a:chExt cx="0" cy="0"/>
        </a:xfrm>
      </p:grpSpPr>
      <p:sp>
        <p:nvSpPr>
          <p:cNvPr id="302" name="Google Shape;302;p28"/>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262626"/>
              </a:buClr>
              <a:buSzPts val="3600"/>
              <a:buFont typeface="Century Gothic"/>
              <a:buNone/>
            </a:pPr>
            <a:r>
              <a:rPr lang="es-ES"/>
              <a:t>ACTIVITY 3: WE BUILD THE MISSING MONUMENT</a:t>
            </a:r>
            <a:endParaRPr/>
          </a:p>
        </p:txBody>
      </p:sp>
      <p:sp>
        <p:nvSpPr>
          <p:cNvPr id="303" name="Google Shape;303;p28"/>
          <p:cNvSpPr txBox="1">
            <a:spLocks noGrp="1"/>
          </p:cNvSpPr>
          <p:nvPr>
            <p:ph type="body" idx="1"/>
          </p:nvPr>
        </p:nvSpPr>
        <p:spPr>
          <a:xfrm>
            <a:off x="2589212" y="2125362"/>
            <a:ext cx="5835121" cy="378586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SzPts val="2800"/>
              <a:buChar char="•"/>
            </a:pPr>
            <a:r>
              <a:rPr lang="es-ES" sz="2800" b="1">
                <a:latin typeface="Calibri"/>
                <a:ea typeface="Calibri"/>
                <a:cs typeface="Calibri"/>
                <a:sym typeface="Calibri"/>
              </a:rPr>
              <a:t>Duration: </a:t>
            </a:r>
            <a:r>
              <a:rPr lang="es-ES" sz="2800">
                <a:latin typeface="Calibri"/>
                <a:ea typeface="Calibri"/>
                <a:cs typeface="Calibri"/>
                <a:sym typeface="Calibri"/>
              </a:rPr>
              <a:t>1.20 hrs.</a:t>
            </a:r>
            <a:endParaRPr/>
          </a:p>
          <a:p>
            <a:pPr marL="342900" lvl="0" indent="-342900" algn="l" rtl="0">
              <a:spcBef>
                <a:spcPts val="1000"/>
              </a:spcBef>
              <a:spcAft>
                <a:spcPts val="0"/>
              </a:spcAft>
              <a:buSzPts val="2800"/>
              <a:buChar char="•"/>
            </a:pPr>
            <a:r>
              <a:rPr lang="es-ES" sz="2800" b="1">
                <a:latin typeface="Calibri"/>
                <a:ea typeface="Calibri"/>
                <a:cs typeface="Calibri"/>
                <a:sym typeface="Calibri"/>
              </a:rPr>
              <a:t>Materials: </a:t>
            </a:r>
            <a:r>
              <a:rPr lang="es-ES" sz="2800">
                <a:latin typeface="Calibri"/>
                <a:ea typeface="Calibri"/>
                <a:cs typeface="Calibri"/>
                <a:sym typeface="Calibri"/>
              </a:rPr>
              <a:t>Boxes, cardboard, wood, bottles, wool, cloth, rope and glue.</a:t>
            </a:r>
            <a:endParaRPr/>
          </a:p>
          <a:p>
            <a:pPr marL="342900" lvl="0" indent="-342900" algn="l" rtl="0">
              <a:spcBef>
                <a:spcPts val="1000"/>
              </a:spcBef>
              <a:spcAft>
                <a:spcPts val="0"/>
              </a:spcAft>
              <a:buSzPts val="2800"/>
              <a:buChar char="•"/>
            </a:pPr>
            <a:r>
              <a:rPr lang="es-ES" sz="2800" b="1">
                <a:latin typeface="Calibri"/>
                <a:ea typeface="Calibri"/>
                <a:cs typeface="Calibri"/>
                <a:sym typeface="Calibri"/>
              </a:rPr>
              <a:t>Objectives:</a:t>
            </a:r>
            <a:endParaRPr sz="2800">
              <a:latin typeface="Calibri"/>
              <a:ea typeface="Calibri"/>
              <a:cs typeface="Calibri"/>
              <a:sym typeface="Calibri"/>
            </a:endParaRPr>
          </a:p>
          <a:p>
            <a:pPr marL="742950" lvl="1" indent="-285750" algn="l" rtl="0">
              <a:spcBef>
                <a:spcPts val="1000"/>
              </a:spcBef>
              <a:spcAft>
                <a:spcPts val="0"/>
              </a:spcAft>
              <a:buSzPts val="2400"/>
              <a:buChar char="•"/>
            </a:pPr>
            <a:r>
              <a:rPr lang="es-ES" sz="2400">
                <a:latin typeface="Calibri"/>
                <a:ea typeface="Calibri"/>
                <a:cs typeface="Calibri"/>
                <a:sym typeface="Calibri"/>
              </a:rPr>
              <a:t>1. Understand the different uses of public space.</a:t>
            </a:r>
            <a:endParaRPr/>
          </a:p>
          <a:p>
            <a:pPr marL="742950" lvl="1" indent="-285750" algn="l" rtl="0">
              <a:spcBef>
                <a:spcPts val="1000"/>
              </a:spcBef>
              <a:spcAft>
                <a:spcPts val="0"/>
              </a:spcAft>
              <a:buSzPts val="2400"/>
              <a:buChar char="•"/>
            </a:pPr>
            <a:r>
              <a:rPr lang="es-ES" sz="2400">
                <a:latin typeface="Calibri"/>
                <a:ea typeface="Calibri"/>
                <a:cs typeface="Calibri"/>
                <a:sym typeface="Calibri"/>
              </a:rPr>
              <a:t>  2. Link the built environment and the community in a playful and creative way.</a:t>
            </a:r>
            <a:endParaRPr/>
          </a:p>
          <a:p>
            <a:pPr marL="0" lvl="0" indent="0" algn="l" rtl="0">
              <a:spcBef>
                <a:spcPts val="1000"/>
              </a:spcBef>
              <a:spcAft>
                <a:spcPts val="0"/>
              </a:spcAft>
              <a:buSzPts val="1800"/>
              <a:buNone/>
            </a:pPr>
            <a:endParaRPr/>
          </a:p>
        </p:txBody>
      </p:sp>
      <p:pic>
        <p:nvPicPr>
          <p:cNvPr id="304" name="Google Shape;304;p28" descr="Imagen que contiene persona, bailarín, deporte, niño&#10;&#10;Descripción generada con confianza muy alta"/>
          <p:cNvPicPr preferRelativeResize="0"/>
          <p:nvPr/>
        </p:nvPicPr>
        <p:blipFill rotWithShape="1">
          <a:blip r:embed="rId3">
            <a:alphaModFix/>
          </a:blip>
          <a:srcRect/>
          <a:stretch/>
        </p:blipFill>
        <p:spPr>
          <a:xfrm>
            <a:off x="8631452" y="3082674"/>
            <a:ext cx="2873159" cy="183163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29"/>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262626"/>
              </a:buClr>
              <a:buSzPts val="3600"/>
              <a:buFont typeface="Century Gothic"/>
              <a:buNone/>
            </a:pPr>
            <a:r>
              <a:rPr lang="es-ES"/>
              <a:t>ACTIVITY 4: MEET A MONUMENT WITH THE SENSES</a:t>
            </a:r>
            <a:endParaRPr/>
          </a:p>
        </p:txBody>
      </p:sp>
      <p:sp>
        <p:nvSpPr>
          <p:cNvPr id="310" name="Google Shape;310;p29"/>
          <p:cNvSpPr txBox="1">
            <a:spLocks noGrp="1"/>
          </p:cNvSpPr>
          <p:nvPr>
            <p:ph type="body" idx="1"/>
          </p:nvPr>
        </p:nvSpPr>
        <p:spPr>
          <a:xfrm>
            <a:off x="2589212" y="2133600"/>
            <a:ext cx="8915400" cy="3777622"/>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SzPts val="2400"/>
              <a:buChar char="•"/>
            </a:pPr>
            <a:r>
              <a:rPr lang="es-ES" sz="2400"/>
              <a:t>Duration: 1:15 hrs.</a:t>
            </a:r>
            <a:endParaRPr/>
          </a:p>
          <a:p>
            <a:pPr marL="342900" lvl="0" indent="-342900" algn="l" rtl="0">
              <a:spcBef>
                <a:spcPts val="1000"/>
              </a:spcBef>
              <a:spcAft>
                <a:spcPts val="0"/>
              </a:spcAft>
              <a:buSzPts val="2400"/>
              <a:buChar char="•"/>
            </a:pPr>
            <a:r>
              <a:rPr lang="es-ES" sz="2400"/>
              <a:t>Materials: Meet a monument with the senses</a:t>
            </a:r>
            <a:endParaRPr sz="2400"/>
          </a:p>
          <a:p>
            <a:pPr marL="342900" lvl="0" indent="-342900" algn="l" rtl="0">
              <a:spcBef>
                <a:spcPts val="1000"/>
              </a:spcBef>
              <a:spcAft>
                <a:spcPts val="0"/>
              </a:spcAft>
              <a:buSzPts val="2400"/>
              <a:buChar char="•"/>
            </a:pPr>
            <a:r>
              <a:rPr lang="es-ES" sz="2400" b="1"/>
              <a:t>Objectives:</a:t>
            </a:r>
            <a:endParaRPr sz="2400"/>
          </a:p>
          <a:p>
            <a:pPr marL="742950" lvl="1" indent="-285750" algn="l" rtl="0">
              <a:spcBef>
                <a:spcPts val="1000"/>
              </a:spcBef>
              <a:spcAft>
                <a:spcPts val="0"/>
              </a:spcAft>
              <a:buSzPts val="2000"/>
              <a:buChar char="•"/>
            </a:pPr>
            <a:r>
              <a:rPr lang="es-ES" sz="2000"/>
              <a:t>1. Know a monument through the senses: hands, smell, sight and sound.</a:t>
            </a:r>
            <a:endParaRPr/>
          </a:p>
          <a:p>
            <a:pPr marL="742950" lvl="1" indent="-285750" algn="l" rtl="0">
              <a:spcBef>
                <a:spcPts val="1000"/>
              </a:spcBef>
              <a:spcAft>
                <a:spcPts val="0"/>
              </a:spcAft>
              <a:buSzPts val="2000"/>
              <a:buChar char="•"/>
            </a:pPr>
            <a:r>
              <a:rPr lang="es-ES" sz="2000"/>
              <a:t>2. Identify the elements that constitute a monument as a public work.</a:t>
            </a:r>
            <a:endParaRPr/>
          </a:p>
          <a:p>
            <a:pPr marL="742950" lvl="1" indent="-285750" algn="l" rtl="0">
              <a:spcBef>
                <a:spcPts val="1000"/>
              </a:spcBef>
              <a:spcAft>
                <a:spcPts val="0"/>
              </a:spcAft>
              <a:buSzPts val="2000"/>
              <a:buChar char="•"/>
            </a:pPr>
            <a:r>
              <a:rPr lang="es-ES" sz="2000"/>
              <a:t>3. Strengthen and awaken curiosity to investigate through the senses and their relationship with the environment.</a:t>
            </a:r>
            <a:endParaRPr/>
          </a:p>
          <a:p>
            <a:pPr marL="0" lvl="0" indent="0" algn="l" rtl="0">
              <a:spcBef>
                <a:spcPts val="1000"/>
              </a:spcBef>
              <a:spcAft>
                <a:spcPts val="0"/>
              </a:spcAft>
              <a:buSzPts val="1800"/>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314"/>
        <p:cNvGrpSpPr/>
        <p:nvPr/>
      </p:nvGrpSpPr>
      <p:grpSpPr>
        <a:xfrm>
          <a:off x="0" y="0"/>
          <a:ext cx="0" cy="0"/>
          <a:chOff x="0" y="0"/>
          <a:chExt cx="0" cy="0"/>
        </a:xfrm>
      </p:grpSpPr>
      <p:sp>
        <p:nvSpPr>
          <p:cNvPr id="315" name="Google Shape;315;p30"/>
          <p:cNvSpPr/>
          <p:nvPr/>
        </p:nvSpPr>
        <p:spPr>
          <a:xfrm>
            <a:off x="0" y="-786"/>
            <a:ext cx="12192000" cy="6854038"/>
          </a:xfrm>
          <a:prstGeom prst="rect">
            <a:avLst/>
          </a:prstGeom>
          <a:gradFill>
            <a:gsLst>
              <a:gs pos="0">
                <a:srgbClr val="FFFFFF"/>
              </a:gs>
              <a:gs pos="100000">
                <a:srgbClr val="DDE6C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316" name="Google Shape;316;p30"/>
          <p:cNvSpPr txBox="1">
            <a:spLocks noGrp="1"/>
          </p:cNvSpPr>
          <p:nvPr>
            <p:ph type="title"/>
          </p:nvPr>
        </p:nvSpPr>
        <p:spPr>
          <a:xfrm>
            <a:off x="4372960" y="328804"/>
            <a:ext cx="3650279" cy="125989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250"/>
              <a:buFont typeface="Century Gothic"/>
              <a:buNone/>
            </a:pPr>
            <a:r>
              <a:rPr lang="es-ES" sz="2250"/>
              <a:t>ACTIVITY 5: TO PAINT WITH YOUR HANDS!</a:t>
            </a:r>
            <a:br>
              <a:rPr lang="es-ES" sz="2250"/>
            </a:br>
            <a:endParaRPr sz="2250"/>
          </a:p>
        </p:txBody>
      </p:sp>
      <p:sp>
        <p:nvSpPr>
          <p:cNvPr id="317" name="Google Shape;317;p30"/>
          <p:cNvSpPr/>
          <p:nvPr/>
        </p:nvSpPr>
        <p:spPr>
          <a:xfrm>
            <a:off x="0" y="0"/>
            <a:ext cx="18288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0"/>
          <p:cNvSpPr txBox="1">
            <a:spLocks noGrp="1"/>
          </p:cNvSpPr>
          <p:nvPr>
            <p:ph type="body" idx="1"/>
          </p:nvPr>
        </p:nvSpPr>
        <p:spPr>
          <a:xfrm>
            <a:off x="677980" y="1400355"/>
            <a:ext cx="4699824" cy="4650649"/>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SzPts val="2400"/>
              <a:buChar char="•"/>
            </a:pPr>
            <a:r>
              <a:rPr lang="es-ES" sz="2400" b="1">
                <a:latin typeface="Calibri"/>
                <a:ea typeface="Calibri"/>
                <a:cs typeface="Calibri"/>
                <a:sym typeface="Calibri"/>
              </a:rPr>
              <a:t>Duration:</a:t>
            </a:r>
            <a:r>
              <a:rPr lang="es-ES" sz="2400">
                <a:latin typeface="Calibri"/>
                <a:ea typeface="Calibri"/>
                <a:cs typeface="Calibri"/>
                <a:sym typeface="Calibri"/>
              </a:rPr>
              <a:t> 1:30 hrs.</a:t>
            </a:r>
            <a:endParaRPr/>
          </a:p>
          <a:p>
            <a:pPr marL="342900" lvl="0" indent="-342900" algn="l" rtl="0">
              <a:lnSpc>
                <a:spcPct val="90000"/>
              </a:lnSpc>
              <a:spcBef>
                <a:spcPts val="1000"/>
              </a:spcBef>
              <a:spcAft>
                <a:spcPts val="0"/>
              </a:spcAft>
              <a:buSzPts val="2400"/>
              <a:buChar char="•"/>
            </a:pPr>
            <a:r>
              <a:rPr lang="es-ES" sz="2400" b="1">
                <a:latin typeface="Calibri"/>
                <a:ea typeface="Calibri"/>
                <a:cs typeface="Calibri"/>
                <a:sym typeface="Calibri"/>
              </a:rPr>
              <a:t>Materials:</a:t>
            </a:r>
            <a:r>
              <a:rPr lang="es-ES" sz="2400">
                <a:latin typeface="Calibri"/>
                <a:ea typeface="Calibri"/>
                <a:cs typeface="Calibri"/>
                <a:sym typeface="Calibri"/>
              </a:rPr>
              <a:t> Clay or colored earth, coffee, water, cold glue, bird feathers, sticks...</a:t>
            </a:r>
            <a:endParaRPr/>
          </a:p>
          <a:p>
            <a:pPr marL="342900" lvl="0" indent="-342900" algn="l" rtl="0">
              <a:lnSpc>
                <a:spcPct val="90000"/>
              </a:lnSpc>
              <a:spcBef>
                <a:spcPts val="1000"/>
              </a:spcBef>
              <a:spcAft>
                <a:spcPts val="0"/>
              </a:spcAft>
              <a:buSzPts val="2400"/>
              <a:buChar char="•"/>
            </a:pPr>
            <a:r>
              <a:rPr lang="es-ES" sz="2400" b="1">
                <a:latin typeface="Calibri"/>
                <a:ea typeface="Calibri"/>
                <a:cs typeface="Calibri"/>
                <a:sym typeface="Calibri"/>
              </a:rPr>
              <a:t>Objectives:</a:t>
            </a:r>
            <a:endParaRPr sz="2400">
              <a:latin typeface="Calibri"/>
              <a:ea typeface="Calibri"/>
              <a:cs typeface="Calibri"/>
              <a:sym typeface="Calibri"/>
            </a:endParaRPr>
          </a:p>
          <a:p>
            <a:pPr marL="742950" lvl="1" indent="-285750" algn="l" rtl="0">
              <a:lnSpc>
                <a:spcPct val="90000"/>
              </a:lnSpc>
              <a:spcBef>
                <a:spcPts val="1000"/>
              </a:spcBef>
              <a:spcAft>
                <a:spcPts val="0"/>
              </a:spcAft>
              <a:buSzPts val="2400"/>
              <a:buChar char="•"/>
            </a:pPr>
            <a:r>
              <a:rPr lang="es-ES" sz="2400">
                <a:latin typeface="Calibri"/>
                <a:ea typeface="Calibri"/>
                <a:cs typeface="Calibri"/>
                <a:sym typeface="Calibri"/>
              </a:rPr>
              <a:t>1. Recognize the archaeological heritage through play and experimentation. </a:t>
            </a:r>
            <a:endParaRPr/>
          </a:p>
          <a:p>
            <a:pPr marL="742950" lvl="1" indent="-285750" algn="l" rtl="0">
              <a:lnSpc>
                <a:spcPct val="90000"/>
              </a:lnSpc>
              <a:spcBef>
                <a:spcPts val="1000"/>
              </a:spcBef>
              <a:spcAft>
                <a:spcPts val="0"/>
              </a:spcAft>
              <a:buSzPts val="2400"/>
              <a:buChar char="•"/>
            </a:pPr>
            <a:r>
              <a:rPr lang="es-ES" sz="2400">
                <a:latin typeface="Calibri"/>
                <a:ea typeface="Calibri"/>
                <a:cs typeface="Calibri"/>
                <a:sym typeface="Calibri"/>
              </a:rPr>
              <a:t>2. Discover the rock art and techniques used in antiquity.</a:t>
            </a:r>
            <a:endParaRPr/>
          </a:p>
          <a:p>
            <a:pPr marL="742950" lvl="1" indent="-285750" algn="l" rtl="0">
              <a:lnSpc>
                <a:spcPct val="90000"/>
              </a:lnSpc>
              <a:spcBef>
                <a:spcPts val="1000"/>
              </a:spcBef>
              <a:spcAft>
                <a:spcPts val="0"/>
              </a:spcAft>
              <a:buSzPts val="2400"/>
              <a:buChar char="•"/>
            </a:pPr>
            <a:r>
              <a:rPr lang="es-ES" sz="2400">
                <a:latin typeface="Calibri"/>
                <a:ea typeface="Calibri"/>
                <a:cs typeface="Calibri"/>
                <a:sym typeface="Calibri"/>
              </a:rPr>
              <a:t>3. Experiment with paintings and utensils made by the girls and boys themselves</a:t>
            </a:r>
            <a:endParaRPr sz="2400">
              <a:latin typeface="Calibri"/>
              <a:ea typeface="Calibri"/>
              <a:cs typeface="Calibri"/>
              <a:sym typeface="Calibri"/>
            </a:endParaRPr>
          </a:p>
          <a:p>
            <a:pPr marL="342900" lvl="0" indent="-254000" algn="l" rtl="0">
              <a:lnSpc>
                <a:spcPct val="90000"/>
              </a:lnSpc>
              <a:spcBef>
                <a:spcPts val="1000"/>
              </a:spcBef>
              <a:spcAft>
                <a:spcPts val="0"/>
              </a:spcAft>
              <a:buSzPts val="1400"/>
              <a:buNone/>
            </a:pPr>
            <a:endParaRPr sz="1400"/>
          </a:p>
        </p:txBody>
      </p:sp>
      <p:pic>
        <p:nvPicPr>
          <p:cNvPr id="319" name="Google Shape;319;p30" descr="Imagen que contiene cepillo de dientes, dientes, persona, interior&#10;&#10;Descripción generada con confianza muy alta"/>
          <p:cNvPicPr preferRelativeResize="0"/>
          <p:nvPr/>
        </p:nvPicPr>
        <p:blipFill rotWithShape="1">
          <a:blip r:embed="rId3">
            <a:alphaModFix/>
          </a:blip>
          <a:srcRect/>
          <a:stretch/>
        </p:blipFill>
        <p:spPr>
          <a:xfrm>
            <a:off x="5812863" y="1911287"/>
            <a:ext cx="5760257" cy="3371716"/>
          </a:xfrm>
          <a:prstGeom prst="rect">
            <a:avLst/>
          </a:prstGeom>
          <a:noFill/>
          <a:ln>
            <a:noFill/>
          </a:ln>
        </p:spPr>
      </p:pic>
      <p:sp>
        <p:nvSpPr>
          <p:cNvPr id="320" name="Google Shape;320;p30"/>
          <p:cNvSpPr/>
          <p:nvPr/>
        </p:nvSpPr>
        <p:spPr>
          <a:xfrm>
            <a:off x="-1" y="6061223"/>
            <a:ext cx="1038036" cy="506277"/>
          </a:xfrm>
          <a:custGeom>
            <a:avLst/>
            <a:gdLst/>
            <a:ahLst/>
            <a:cxnLst/>
            <a:rect l="l" t="t" r="r" b="b"/>
            <a:pathLst>
              <a:path w="1038036" h="506277" extrusionOk="0">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pic>
        <p:nvPicPr>
          <p:cNvPr id="325" name="Google Shape;325;p31" descr="Imagen que contiene papelería, sobre, mesa, papel&#10;&#10;Descripción generada con confianza alta"/>
          <p:cNvPicPr preferRelativeResize="0">
            <a:picLocks noGrp="1"/>
          </p:cNvPicPr>
          <p:nvPr>
            <p:ph type="body" idx="1"/>
          </p:nvPr>
        </p:nvPicPr>
        <p:blipFill rotWithShape="1">
          <a:blip r:embed="rId3">
            <a:alphaModFix/>
          </a:blip>
          <a:srcRect/>
          <a:stretch/>
        </p:blipFill>
        <p:spPr>
          <a:xfrm>
            <a:off x="2817324" y="1242204"/>
            <a:ext cx="8876119" cy="41083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168"/>
        <p:cNvGrpSpPr/>
        <p:nvPr/>
      </p:nvGrpSpPr>
      <p:grpSpPr>
        <a:xfrm>
          <a:off x="0" y="0"/>
          <a:ext cx="0" cy="0"/>
          <a:chOff x="0" y="0"/>
          <a:chExt cx="0" cy="0"/>
        </a:xfrm>
      </p:grpSpPr>
      <p:sp>
        <p:nvSpPr>
          <p:cNvPr id="169" name="Google Shape;169;p19"/>
          <p:cNvSpPr/>
          <p:nvPr/>
        </p:nvSpPr>
        <p:spPr>
          <a:xfrm>
            <a:off x="2" y="0"/>
            <a:ext cx="12191998" cy="6858000"/>
          </a:xfrm>
          <a:prstGeom prst="rect">
            <a:avLst/>
          </a:prstGeom>
          <a:gradFill>
            <a:gsLst>
              <a:gs pos="0">
                <a:srgbClr val="FFFFFF"/>
              </a:gs>
              <a:gs pos="100000">
                <a:srgbClr val="DDE6C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70" name="Google Shape;170;p19"/>
          <p:cNvSpPr txBox="1">
            <a:spLocks noGrp="1"/>
          </p:cNvSpPr>
          <p:nvPr>
            <p:ph type="title"/>
          </p:nvPr>
        </p:nvSpPr>
        <p:spPr>
          <a:xfrm>
            <a:off x="3373062" y="624110"/>
            <a:ext cx="8131550" cy="128089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262626"/>
              </a:buClr>
              <a:buSzPts val="3600"/>
              <a:buFont typeface="Century Gothic"/>
              <a:buNone/>
            </a:pPr>
            <a:r>
              <a:rPr lang="es-ES" b="1"/>
              <a:t>DEFINITION</a:t>
            </a:r>
            <a:endParaRPr b="1"/>
          </a:p>
        </p:txBody>
      </p:sp>
      <p:sp>
        <p:nvSpPr>
          <p:cNvPr id="171" name="Google Shape;171;p19"/>
          <p:cNvSpPr/>
          <p:nvPr/>
        </p:nvSpPr>
        <p:spPr>
          <a:xfrm>
            <a:off x="1" y="0"/>
            <a:ext cx="2851515"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nvGrpSpPr>
          <p:cNvPr id="172" name="Google Shape;172;p19"/>
          <p:cNvGrpSpPr/>
          <p:nvPr/>
        </p:nvGrpSpPr>
        <p:grpSpPr>
          <a:xfrm>
            <a:off x="9" y="228600"/>
            <a:ext cx="2851523" cy="6638625"/>
            <a:chOff x="2487613" y="285750"/>
            <a:chExt cx="2428875" cy="5654676"/>
          </a:xfrm>
        </p:grpSpPr>
        <p:sp>
          <p:nvSpPr>
            <p:cNvPr id="173" name="Google Shape;173;p19"/>
            <p:cNvSpPr/>
            <p:nvPr/>
          </p:nvSpPr>
          <p:spPr>
            <a:xfrm>
              <a:off x="2487613" y="2284413"/>
              <a:ext cx="85725" cy="533400"/>
            </a:xfrm>
            <a:custGeom>
              <a:avLst/>
              <a:gdLst/>
              <a:ahLst/>
              <a:cxnLst/>
              <a:rect l="l" t="t" r="r" b="b"/>
              <a:pathLst>
                <a:path w="22" h="136" extrusionOk="0">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9"/>
            <p:cNvSpPr/>
            <p:nvPr/>
          </p:nvSpPr>
          <p:spPr>
            <a:xfrm>
              <a:off x="2597151" y="2779713"/>
              <a:ext cx="550863" cy="1978025"/>
            </a:xfrm>
            <a:custGeom>
              <a:avLst/>
              <a:gdLst/>
              <a:ahLst/>
              <a:cxnLst/>
              <a:rect l="l" t="t" r="r" b="b"/>
              <a:pathLst>
                <a:path w="140" h="504" extrusionOk="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9"/>
            <p:cNvSpPr/>
            <p:nvPr/>
          </p:nvSpPr>
          <p:spPr>
            <a:xfrm>
              <a:off x="3175001" y="4730750"/>
              <a:ext cx="519113" cy="1209675"/>
            </a:xfrm>
            <a:custGeom>
              <a:avLst/>
              <a:gdLst/>
              <a:ahLst/>
              <a:cxnLst/>
              <a:rect l="l" t="t" r="r" b="b"/>
              <a:pathLst>
                <a:path w="132" h="308" extrusionOk="0">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9"/>
            <p:cNvSpPr/>
            <p:nvPr/>
          </p:nvSpPr>
          <p:spPr>
            <a:xfrm>
              <a:off x="3305176" y="5630863"/>
              <a:ext cx="146050" cy="309563"/>
            </a:xfrm>
            <a:custGeom>
              <a:avLst/>
              <a:gdLst/>
              <a:ahLst/>
              <a:cxnLst/>
              <a:rect l="l" t="t" r="r" b="b"/>
              <a:pathLst>
                <a:path w="37" h="79" extrusionOk="0">
                  <a:moveTo>
                    <a:pt x="28" y="79"/>
                  </a:moveTo>
                  <a:cubicBezTo>
                    <a:pt x="37" y="79"/>
                    <a:pt x="37" y="79"/>
                    <a:pt x="37" y="79"/>
                  </a:cubicBezTo>
                  <a:cubicBezTo>
                    <a:pt x="24" y="53"/>
                    <a:pt x="12" y="27"/>
                    <a:pt x="0" y="0"/>
                  </a:cubicBezTo>
                  <a:cubicBezTo>
                    <a:pt x="8" y="27"/>
                    <a:pt x="17" y="53"/>
                    <a:pt x="28" y="79"/>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9"/>
            <p:cNvSpPr/>
            <p:nvPr/>
          </p:nvSpPr>
          <p:spPr>
            <a:xfrm>
              <a:off x="2573338" y="2817813"/>
              <a:ext cx="700088" cy="2835275"/>
            </a:xfrm>
            <a:custGeom>
              <a:avLst/>
              <a:gdLst/>
              <a:ahLst/>
              <a:cxnLst/>
              <a:rect l="l" t="t" r="r" b="b"/>
              <a:pathLst>
                <a:path w="178" h="722" extrusionOk="0">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9"/>
            <p:cNvSpPr/>
            <p:nvPr/>
          </p:nvSpPr>
          <p:spPr>
            <a:xfrm>
              <a:off x="2506663" y="285750"/>
              <a:ext cx="90488" cy="2493963"/>
            </a:xfrm>
            <a:custGeom>
              <a:avLst/>
              <a:gdLst/>
              <a:ahLst/>
              <a:cxnLst/>
              <a:rect l="l" t="t" r="r" b="b"/>
              <a:pathLst>
                <a:path w="23" h="635" extrusionOk="0">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9"/>
            <p:cNvSpPr/>
            <p:nvPr/>
          </p:nvSpPr>
          <p:spPr>
            <a:xfrm>
              <a:off x="2554288" y="2598738"/>
              <a:ext cx="66675" cy="420688"/>
            </a:xfrm>
            <a:custGeom>
              <a:avLst/>
              <a:gdLst/>
              <a:ahLst/>
              <a:cxnLst/>
              <a:rect l="l" t="t" r="r" b="b"/>
              <a:pathLst>
                <a:path w="17" h="107" extrusionOk="0">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9"/>
            <p:cNvSpPr/>
            <p:nvPr/>
          </p:nvSpPr>
          <p:spPr>
            <a:xfrm>
              <a:off x="3143251" y="4757738"/>
              <a:ext cx="161925" cy="873125"/>
            </a:xfrm>
            <a:custGeom>
              <a:avLst/>
              <a:gdLst/>
              <a:ahLst/>
              <a:cxnLst/>
              <a:rect l="l" t="t" r="r" b="b"/>
              <a:pathLst>
                <a:path w="41" h="222" extrusionOk="0">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9"/>
            <p:cNvSpPr/>
            <p:nvPr/>
          </p:nvSpPr>
          <p:spPr>
            <a:xfrm>
              <a:off x="3148013" y="1282700"/>
              <a:ext cx="1768475" cy="3448050"/>
            </a:xfrm>
            <a:custGeom>
              <a:avLst/>
              <a:gdLst/>
              <a:ahLst/>
              <a:cxnLst/>
              <a:rect l="l" t="t" r="r" b="b"/>
              <a:pathLst>
                <a:path w="450" h="878" extrusionOk="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9"/>
            <p:cNvSpPr/>
            <p:nvPr/>
          </p:nvSpPr>
          <p:spPr>
            <a:xfrm>
              <a:off x="3273426" y="5653088"/>
              <a:ext cx="138113" cy="287338"/>
            </a:xfrm>
            <a:custGeom>
              <a:avLst/>
              <a:gdLst/>
              <a:ahLst/>
              <a:cxnLst/>
              <a:rect l="l" t="t" r="r" b="b"/>
              <a:pathLst>
                <a:path w="35" h="73" extrusionOk="0">
                  <a:moveTo>
                    <a:pt x="0" y="0"/>
                  </a:moveTo>
                  <a:cubicBezTo>
                    <a:pt x="7" y="24"/>
                    <a:pt x="16" y="49"/>
                    <a:pt x="26" y="73"/>
                  </a:cubicBezTo>
                  <a:cubicBezTo>
                    <a:pt x="35" y="73"/>
                    <a:pt x="35" y="73"/>
                    <a:pt x="35" y="73"/>
                  </a:cubicBezTo>
                  <a:cubicBezTo>
                    <a:pt x="23" y="49"/>
                    <a:pt x="11" y="24"/>
                    <a:pt x="0" y="0"/>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9"/>
            <p:cNvSpPr/>
            <p:nvPr/>
          </p:nvSpPr>
          <p:spPr>
            <a:xfrm>
              <a:off x="3143251" y="4656138"/>
              <a:ext cx="31750" cy="188913"/>
            </a:xfrm>
            <a:custGeom>
              <a:avLst/>
              <a:gdLst/>
              <a:ahLst/>
              <a:cxnLst/>
              <a:rect l="l" t="t" r="r" b="b"/>
              <a:pathLst>
                <a:path w="8" h="48" extrusionOk="0">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9"/>
            <p:cNvSpPr/>
            <p:nvPr/>
          </p:nvSpPr>
          <p:spPr>
            <a:xfrm>
              <a:off x="3211513" y="5410200"/>
              <a:ext cx="203200" cy="530225"/>
            </a:xfrm>
            <a:custGeom>
              <a:avLst/>
              <a:gdLst/>
              <a:ahLst/>
              <a:cxnLst/>
              <a:rect l="l" t="t" r="r" b="b"/>
              <a:pathLst>
                <a:path w="52" h="135" extrusionOk="0">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rgbClr val="B1AB92">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5" name="Google Shape;185;p19"/>
          <p:cNvGrpSpPr/>
          <p:nvPr/>
        </p:nvGrpSpPr>
        <p:grpSpPr>
          <a:xfrm>
            <a:off x="27225" y="-786"/>
            <a:ext cx="2356675" cy="6854040"/>
            <a:chOff x="6627813" y="194833"/>
            <a:chExt cx="1952625" cy="5678918"/>
          </a:xfrm>
        </p:grpSpPr>
        <p:sp>
          <p:nvSpPr>
            <p:cNvPr id="186" name="Google Shape;186;p19"/>
            <p:cNvSpPr/>
            <p:nvPr/>
          </p:nvSpPr>
          <p:spPr>
            <a:xfrm>
              <a:off x="6627813" y="194833"/>
              <a:ext cx="409575" cy="3646488"/>
            </a:xfrm>
            <a:custGeom>
              <a:avLst/>
              <a:gdLst/>
              <a:ahLst/>
              <a:cxnLst/>
              <a:rect l="l" t="t" r="r" b="b"/>
              <a:pathLst>
                <a:path w="103" h="920" extrusionOk="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9"/>
            <p:cNvSpPr/>
            <p:nvPr/>
          </p:nvSpPr>
          <p:spPr>
            <a:xfrm>
              <a:off x="7061201" y="3771900"/>
              <a:ext cx="350838" cy="1309688"/>
            </a:xfrm>
            <a:custGeom>
              <a:avLst/>
              <a:gdLst/>
              <a:ahLst/>
              <a:cxnLst/>
              <a:rect l="l" t="t" r="r" b="b"/>
              <a:pathLst>
                <a:path w="88" h="330" extrusionOk="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9"/>
            <p:cNvSpPr/>
            <p:nvPr/>
          </p:nvSpPr>
          <p:spPr>
            <a:xfrm>
              <a:off x="7439026" y="5053013"/>
              <a:ext cx="357188" cy="820738"/>
            </a:xfrm>
            <a:custGeom>
              <a:avLst/>
              <a:gdLst/>
              <a:ahLst/>
              <a:cxnLst/>
              <a:rect l="l" t="t" r="r" b="b"/>
              <a:pathLst>
                <a:path w="90" h="207" extrusionOk="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9"/>
            <p:cNvSpPr/>
            <p:nvPr/>
          </p:nvSpPr>
          <p:spPr>
            <a:xfrm>
              <a:off x="7037388" y="3811588"/>
              <a:ext cx="457200" cy="1852613"/>
            </a:xfrm>
            <a:custGeom>
              <a:avLst/>
              <a:gdLst/>
              <a:ahLst/>
              <a:cxnLst/>
              <a:rect l="l" t="t" r="r" b="b"/>
              <a:pathLst>
                <a:path w="115" h="467" extrusionOk="0">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9"/>
            <p:cNvSpPr/>
            <p:nvPr/>
          </p:nvSpPr>
          <p:spPr>
            <a:xfrm>
              <a:off x="6992938" y="1263650"/>
              <a:ext cx="144463" cy="2508250"/>
            </a:xfrm>
            <a:custGeom>
              <a:avLst/>
              <a:gdLst/>
              <a:ahLst/>
              <a:cxnLst/>
              <a:rect l="l" t="t" r="r" b="b"/>
              <a:pathLst>
                <a:path w="36" h="633" extrusionOk="0">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9"/>
            <p:cNvSpPr/>
            <p:nvPr/>
          </p:nvSpPr>
          <p:spPr>
            <a:xfrm>
              <a:off x="7526338" y="5640388"/>
              <a:ext cx="111125" cy="233363"/>
            </a:xfrm>
            <a:custGeom>
              <a:avLst/>
              <a:gdLst/>
              <a:ahLst/>
              <a:cxnLst/>
              <a:rect l="l" t="t" r="r" b="b"/>
              <a:pathLst>
                <a:path w="28" h="59" extrusionOk="0">
                  <a:moveTo>
                    <a:pt x="22" y="59"/>
                  </a:moveTo>
                  <a:cubicBezTo>
                    <a:pt x="28" y="59"/>
                    <a:pt x="28" y="59"/>
                    <a:pt x="28" y="59"/>
                  </a:cubicBezTo>
                  <a:cubicBezTo>
                    <a:pt x="18" y="40"/>
                    <a:pt x="9" y="20"/>
                    <a:pt x="0" y="0"/>
                  </a:cubicBezTo>
                  <a:cubicBezTo>
                    <a:pt x="6" y="20"/>
                    <a:pt x="13" y="40"/>
                    <a:pt x="22" y="59"/>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9"/>
            <p:cNvSpPr/>
            <p:nvPr/>
          </p:nvSpPr>
          <p:spPr>
            <a:xfrm>
              <a:off x="7021513" y="3598863"/>
              <a:ext cx="68263" cy="423863"/>
            </a:xfrm>
            <a:custGeom>
              <a:avLst/>
              <a:gdLst/>
              <a:ahLst/>
              <a:cxnLst/>
              <a:rect l="l" t="t" r="r" b="b"/>
              <a:pathLst>
                <a:path w="17" h="107" extrusionOk="0">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9"/>
            <p:cNvSpPr/>
            <p:nvPr/>
          </p:nvSpPr>
          <p:spPr>
            <a:xfrm>
              <a:off x="7412038" y="2801938"/>
              <a:ext cx="1168400" cy="2251075"/>
            </a:xfrm>
            <a:custGeom>
              <a:avLst/>
              <a:gdLst/>
              <a:ahLst/>
              <a:cxnLst/>
              <a:rect l="l" t="t" r="r" b="b"/>
              <a:pathLst>
                <a:path w="294" h="568" extrusionOk="0">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9"/>
            <p:cNvSpPr/>
            <p:nvPr/>
          </p:nvSpPr>
          <p:spPr>
            <a:xfrm>
              <a:off x="7494588" y="5664200"/>
              <a:ext cx="100013" cy="209550"/>
            </a:xfrm>
            <a:custGeom>
              <a:avLst/>
              <a:gdLst/>
              <a:ahLst/>
              <a:cxnLst/>
              <a:rect l="l" t="t" r="r" b="b"/>
              <a:pathLst>
                <a:path w="25" h="53" extrusionOk="0">
                  <a:moveTo>
                    <a:pt x="0" y="0"/>
                  </a:moveTo>
                  <a:cubicBezTo>
                    <a:pt x="5" y="18"/>
                    <a:pt x="12" y="36"/>
                    <a:pt x="19" y="53"/>
                  </a:cubicBezTo>
                  <a:cubicBezTo>
                    <a:pt x="25" y="53"/>
                    <a:pt x="25" y="53"/>
                    <a:pt x="25" y="53"/>
                  </a:cubicBezTo>
                  <a:cubicBezTo>
                    <a:pt x="16" y="36"/>
                    <a:pt x="8" y="18"/>
                    <a:pt x="0" y="0"/>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9"/>
            <p:cNvSpPr/>
            <p:nvPr/>
          </p:nvSpPr>
          <p:spPr>
            <a:xfrm>
              <a:off x="7412038" y="5081588"/>
              <a:ext cx="114300" cy="558800"/>
            </a:xfrm>
            <a:custGeom>
              <a:avLst/>
              <a:gdLst/>
              <a:ahLst/>
              <a:cxnLst/>
              <a:rect l="l" t="t" r="r" b="b"/>
              <a:pathLst>
                <a:path w="29" h="141" extrusionOk="0">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9"/>
            <p:cNvSpPr/>
            <p:nvPr/>
          </p:nvSpPr>
          <p:spPr>
            <a:xfrm>
              <a:off x="7412038" y="4978400"/>
              <a:ext cx="31750" cy="188913"/>
            </a:xfrm>
            <a:custGeom>
              <a:avLst/>
              <a:gdLst/>
              <a:ahLst/>
              <a:cxnLst/>
              <a:rect l="l" t="t" r="r" b="b"/>
              <a:pathLst>
                <a:path w="8" h="48" extrusionOk="0">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9"/>
            <p:cNvSpPr/>
            <p:nvPr/>
          </p:nvSpPr>
          <p:spPr>
            <a:xfrm>
              <a:off x="7439026" y="5434013"/>
              <a:ext cx="174625" cy="439738"/>
            </a:xfrm>
            <a:custGeom>
              <a:avLst/>
              <a:gdLst/>
              <a:ahLst/>
              <a:cxnLst/>
              <a:rect l="l" t="t" r="r" b="b"/>
              <a:pathLst>
                <a:path w="44" h="111" extrusionOk="0">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rgbClr val="58533E">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8" name="Google Shape;198;p19"/>
          <p:cNvSpPr/>
          <p:nvPr/>
        </p:nvSpPr>
        <p:spPr>
          <a:xfrm rot="10800000" flipH="1">
            <a:off x="-159" y="3411452"/>
            <a:ext cx="1098194" cy="514066"/>
          </a:xfrm>
          <a:custGeom>
            <a:avLst/>
            <a:gdLst/>
            <a:ahLst/>
            <a:cxnLst/>
            <a:rect l="l" t="t" r="r" b="b"/>
            <a:pathLst>
              <a:path w="6883" h="10168" extrusionOk="0">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9"/>
          <p:cNvSpPr txBox="1">
            <a:spLocks noGrp="1"/>
          </p:cNvSpPr>
          <p:nvPr>
            <p:ph type="body" idx="1"/>
          </p:nvPr>
        </p:nvSpPr>
        <p:spPr>
          <a:xfrm>
            <a:off x="3373062" y="2133600"/>
            <a:ext cx="8131550" cy="3777622"/>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SzPts val="2800"/>
              <a:buChar char="•"/>
            </a:pPr>
            <a:r>
              <a:rPr lang="es-ES" sz="2800">
                <a:latin typeface="Calibri"/>
                <a:ea typeface="Calibri"/>
                <a:cs typeface="Calibri"/>
                <a:sym typeface="Calibri"/>
              </a:rPr>
              <a:t>In this work we want to highlight the importance of culture in society, but above all we will emphasize the importance of approaching culture and cultural heritage to the little ones in a playful way through different materials and didactic activities.</a:t>
            </a:r>
            <a:endParaRPr/>
          </a:p>
          <a:p>
            <a:pPr marL="342900" lvl="0" indent="-228600" algn="l" rtl="0">
              <a:spcBef>
                <a:spcPts val="1000"/>
              </a:spcBef>
              <a:spcAft>
                <a:spcPts val="0"/>
              </a:spcAft>
              <a:buSzPts val="180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203"/>
        <p:cNvGrpSpPr/>
        <p:nvPr/>
      </p:nvGrpSpPr>
      <p:grpSpPr>
        <a:xfrm>
          <a:off x="0" y="0"/>
          <a:ext cx="0" cy="0"/>
          <a:chOff x="0" y="0"/>
          <a:chExt cx="0" cy="0"/>
        </a:xfrm>
      </p:grpSpPr>
      <p:sp>
        <p:nvSpPr>
          <p:cNvPr id="204" name="Google Shape;204;p20"/>
          <p:cNvSpPr/>
          <p:nvPr/>
        </p:nvSpPr>
        <p:spPr>
          <a:xfrm>
            <a:off x="0" y="-786"/>
            <a:ext cx="12192000" cy="6854038"/>
          </a:xfrm>
          <a:prstGeom prst="rect">
            <a:avLst/>
          </a:prstGeom>
          <a:gradFill>
            <a:gsLst>
              <a:gs pos="0">
                <a:srgbClr val="FFFFFF"/>
              </a:gs>
              <a:gs pos="100000">
                <a:srgbClr val="DDE6C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05" name="Google Shape;205;p20"/>
          <p:cNvSpPr txBox="1">
            <a:spLocks noGrp="1"/>
          </p:cNvSpPr>
          <p:nvPr>
            <p:ph type="title"/>
          </p:nvPr>
        </p:nvSpPr>
        <p:spPr>
          <a:xfrm>
            <a:off x="749866" y="141898"/>
            <a:ext cx="9041788" cy="1259894"/>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262626"/>
              </a:buClr>
              <a:buSzPts val="3600"/>
              <a:buFont typeface="Century Gothic"/>
              <a:buNone/>
            </a:pPr>
            <a:r>
              <a:rPr lang="es-ES" b="1"/>
              <a:t>¿ What does culture mean?</a:t>
            </a:r>
            <a:endParaRPr/>
          </a:p>
        </p:txBody>
      </p:sp>
      <p:sp>
        <p:nvSpPr>
          <p:cNvPr id="206" name="Google Shape;206;p20"/>
          <p:cNvSpPr/>
          <p:nvPr/>
        </p:nvSpPr>
        <p:spPr>
          <a:xfrm>
            <a:off x="0" y="0"/>
            <a:ext cx="18288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0"/>
          <p:cNvSpPr txBox="1">
            <a:spLocks noGrp="1"/>
          </p:cNvSpPr>
          <p:nvPr>
            <p:ph type="body" idx="1"/>
          </p:nvPr>
        </p:nvSpPr>
        <p:spPr>
          <a:xfrm>
            <a:off x="577338" y="1400355"/>
            <a:ext cx="4972994" cy="5153856"/>
          </a:xfrm>
          <a:prstGeom prst="rect">
            <a:avLst/>
          </a:prstGeom>
          <a:noFill/>
          <a:ln>
            <a:noFill/>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SzPts val="2400"/>
              <a:buChar char="•"/>
            </a:pPr>
            <a:r>
              <a:rPr lang="es-ES" sz="2400">
                <a:latin typeface="Calibri"/>
                <a:ea typeface="Calibri"/>
                <a:cs typeface="Calibri"/>
                <a:sym typeface="Calibri"/>
              </a:rPr>
              <a:t>There are a lot of definition about the culture and cultural heritage, but we have chosen the most correct definition in our opinion.</a:t>
            </a:r>
            <a:endParaRPr/>
          </a:p>
          <a:p>
            <a:pPr marL="0" lvl="0" indent="0" algn="just" rtl="0">
              <a:lnSpc>
                <a:spcPct val="90000"/>
              </a:lnSpc>
              <a:spcBef>
                <a:spcPts val="1000"/>
              </a:spcBef>
              <a:spcAft>
                <a:spcPts val="0"/>
              </a:spcAft>
              <a:buSzPts val="2400"/>
              <a:buNone/>
            </a:pPr>
            <a:endParaRPr sz="2400">
              <a:latin typeface="Calibri"/>
              <a:ea typeface="Calibri"/>
              <a:cs typeface="Calibri"/>
              <a:sym typeface="Calibri"/>
            </a:endParaRPr>
          </a:p>
          <a:p>
            <a:pPr marL="742950" lvl="1" indent="-285750" algn="just" rtl="0">
              <a:lnSpc>
                <a:spcPct val="90000"/>
              </a:lnSpc>
              <a:spcBef>
                <a:spcPts val="1000"/>
              </a:spcBef>
              <a:spcAft>
                <a:spcPts val="0"/>
              </a:spcAft>
              <a:buSzPts val="2400"/>
              <a:buChar char="•"/>
            </a:pPr>
            <a:r>
              <a:rPr lang="es-ES" sz="2400">
                <a:latin typeface="Calibri"/>
                <a:ea typeface="Calibri"/>
                <a:cs typeface="Calibri"/>
                <a:sym typeface="Calibri"/>
              </a:rPr>
              <a:t>Scazzosi (2004) and Heyd (2005) consider that heritage as a whole allows us to comprehensively know societies both past and present, generating structures of social identity that become cultural symbols.</a:t>
            </a:r>
            <a:endParaRPr/>
          </a:p>
          <a:p>
            <a:pPr marL="457200" lvl="1" indent="0" algn="l" rtl="0">
              <a:lnSpc>
                <a:spcPct val="90000"/>
              </a:lnSpc>
              <a:spcBef>
                <a:spcPts val="1000"/>
              </a:spcBef>
              <a:spcAft>
                <a:spcPts val="0"/>
              </a:spcAft>
              <a:buSzPts val="1500"/>
              <a:buNone/>
            </a:pPr>
            <a:endParaRPr sz="1500"/>
          </a:p>
        </p:txBody>
      </p:sp>
      <p:pic>
        <p:nvPicPr>
          <p:cNvPr id="208" name="Google Shape;208;p20" descr="Imagen que contiene cielo, exterior, mesa&#10;&#10;Descripción generada con confianza alta"/>
          <p:cNvPicPr preferRelativeResize="0"/>
          <p:nvPr/>
        </p:nvPicPr>
        <p:blipFill rotWithShape="1">
          <a:blip r:embed="rId3">
            <a:alphaModFix/>
          </a:blip>
          <a:srcRect/>
          <a:stretch/>
        </p:blipFill>
        <p:spPr>
          <a:xfrm>
            <a:off x="5884750" y="1991866"/>
            <a:ext cx="5688370" cy="3282445"/>
          </a:xfrm>
          <a:prstGeom prst="rect">
            <a:avLst/>
          </a:prstGeom>
          <a:noFill/>
          <a:ln>
            <a:noFill/>
          </a:ln>
        </p:spPr>
      </p:pic>
      <p:sp>
        <p:nvSpPr>
          <p:cNvPr id="209" name="Google Shape;209;p20"/>
          <p:cNvSpPr/>
          <p:nvPr/>
        </p:nvSpPr>
        <p:spPr>
          <a:xfrm>
            <a:off x="-1" y="6061223"/>
            <a:ext cx="1038036" cy="506277"/>
          </a:xfrm>
          <a:custGeom>
            <a:avLst/>
            <a:gdLst/>
            <a:ahLst/>
            <a:cxnLst/>
            <a:rect l="l" t="t" r="r" b="b"/>
            <a:pathLst>
              <a:path w="1038036" h="506277" extrusionOk="0">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21"/>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262626"/>
              </a:buClr>
              <a:buSzPts val="3600"/>
              <a:buFont typeface="Century Gothic"/>
              <a:buNone/>
            </a:pPr>
            <a:r>
              <a:rPr lang="es-ES" b="1"/>
              <a:t>IMPORTANCE OF THE INTERVENTION</a:t>
            </a:r>
            <a:endParaRPr/>
          </a:p>
        </p:txBody>
      </p:sp>
      <p:sp>
        <p:nvSpPr>
          <p:cNvPr id="215" name="Google Shape;215;p21"/>
          <p:cNvSpPr txBox="1">
            <a:spLocks noGrp="1"/>
          </p:cNvSpPr>
          <p:nvPr>
            <p:ph type="body" idx="1"/>
          </p:nvPr>
        </p:nvSpPr>
        <p:spPr>
          <a:xfrm>
            <a:off x="2589212" y="2133600"/>
            <a:ext cx="8915400" cy="3777622"/>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SzPts val="3200"/>
              <a:buChar char="•"/>
            </a:pPr>
            <a:r>
              <a:rPr lang="es-ES" sz="3200">
                <a:latin typeface="Calibri"/>
                <a:ea typeface="Calibri"/>
                <a:cs typeface="Calibri"/>
                <a:sym typeface="Calibri"/>
              </a:rPr>
              <a:t>At present we can see how knowledge about cultural heritage and the feeling of belonging is being lost, especially among young people. For this we consider it important to start working from an early age with the aim of preserving or inculcating the importance of cultural heritage in our society.</a:t>
            </a:r>
            <a:endParaRPr/>
          </a:p>
          <a:p>
            <a:pPr marL="342900" lvl="0" indent="-228600" algn="l" rtl="0">
              <a:spcBef>
                <a:spcPts val="1000"/>
              </a:spcBef>
              <a:spcAft>
                <a:spcPts val="0"/>
              </a:spcAft>
              <a:buSzPts val="1800"/>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219"/>
        <p:cNvGrpSpPr/>
        <p:nvPr/>
      </p:nvGrpSpPr>
      <p:grpSpPr>
        <a:xfrm>
          <a:off x="0" y="0"/>
          <a:ext cx="0" cy="0"/>
          <a:chOff x="0" y="0"/>
          <a:chExt cx="0" cy="0"/>
        </a:xfrm>
      </p:grpSpPr>
      <p:sp>
        <p:nvSpPr>
          <p:cNvPr id="220" name="Google Shape;220;p22"/>
          <p:cNvSpPr/>
          <p:nvPr/>
        </p:nvSpPr>
        <p:spPr>
          <a:xfrm>
            <a:off x="0" y="-786"/>
            <a:ext cx="12192000" cy="6854038"/>
          </a:xfrm>
          <a:prstGeom prst="rect">
            <a:avLst/>
          </a:prstGeom>
          <a:gradFill>
            <a:gsLst>
              <a:gs pos="0">
                <a:srgbClr val="FFFFFF"/>
              </a:gs>
              <a:gs pos="100000">
                <a:srgbClr val="DDE6C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1" name="Google Shape;221;p22"/>
          <p:cNvSpPr/>
          <p:nvPr/>
        </p:nvSpPr>
        <p:spPr>
          <a:xfrm>
            <a:off x="0" y="0"/>
            <a:ext cx="18288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2"/>
          <p:cNvSpPr txBox="1">
            <a:spLocks noGrp="1"/>
          </p:cNvSpPr>
          <p:nvPr>
            <p:ph type="body" idx="1"/>
          </p:nvPr>
        </p:nvSpPr>
        <p:spPr>
          <a:xfrm>
            <a:off x="778622" y="379562"/>
            <a:ext cx="4182240" cy="4909442"/>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SzPts val="2400"/>
              <a:buChar char="•"/>
            </a:pPr>
            <a:r>
              <a:rPr lang="es-ES" sz="2400"/>
              <a:t> </a:t>
            </a:r>
            <a:r>
              <a:rPr lang="es-ES" sz="2800">
                <a:latin typeface="Calibri"/>
                <a:ea typeface="Calibri"/>
                <a:cs typeface="Calibri"/>
                <a:sym typeface="Calibri"/>
              </a:rPr>
              <a:t>When working from such an early age the concept of heritage, it is possible to change and modify cultural behaviors or stereotypes, giving rise to the acquisition of values and significant learning for the student, generating a positive awareness on the part of the individual towards the environment and the heritage that It surrounds you.</a:t>
            </a:r>
            <a:endParaRPr sz="2800">
              <a:latin typeface="Calibri"/>
              <a:ea typeface="Calibri"/>
              <a:cs typeface="Calibri"/>
              <a:sym typeface="Calibri"/>
            </a:endParaRPr>
          </a:p>
          <a:p>
            <a:pPr marL="342900" lvl="0" indent="-228600" algn="l" rtl="0">
              <a:lnSpc>
                <a:spcPct val="90000"/>
              </a:lnSpc>
              <a:spcBef>
                <a:spcPts val="1000"/>
              </a:spcBef>
              <a:spcAft>
                <a:spcPts val="0"/>
              </a:spcAft>
              <a:buSzPts val="1800"/>
              <a:buNone/>
            </a:pPr>
            <a:endParaRPr/>
          </a:p>
        </p:txBody>
      </p:sp>
      <p:pic>
        <p:nvPicPr>
          <p:cNvPr id="223" name="Google Shape;223;p22" descr="Imagen que contiene niño, pared, persona, pequeño&#10;&#10;Descripción generada con confianza muy alta"/>
          <p:cNvPicPr preferRelativeResize="0"/>
          <p:nvPr/>
        </p:nvPicPr>
        <p:blipFill rotWithShape="1">
          <a:blip r:embed="rId3">
            <a:alphaModFix/>
          </a:blip>
          <a:srcRect/>
          <a:stretch/>
        </p:blipFill>
        <p:spPr>
          <a:xfrm>
            <a:off x="5469945" y="640080"/>
            <a:ext cx="5252773" cy="5252773"/>
          </a:xfrm>
          <a:prstGeom prst="rect">
            <a:avLst/>
          </a:prstGeom>
          <a:noFill/>
          <a:ln>
            <a:noFill/>
          </a:ln>
        </p:spPr>
      </p:pic>
      <p:sp>
        <p:nvSpPr>
          <p:cNvPr id="224" name="Google Shape;224;p22"/>
          <p:cNvSpPr/>
          <p:nvPr/>
        </p:nvSpPr>
        <p:spPr>
          <a:xfrm>
            <a:off x="-1" y="6061223"/>
            <a:ext cx="1038036" cy="506277"/>
          </a:xfrm>
          <a:custGeom>
            <a:avLst/>
            <a:gdLst/>
            <a:ahLst/>
            <a:cxnLst/>
            <a:rect l="l" t="t" r="r" b="b"/>
            <a:pathLst>
              <a:path w="1038036" h="506277" extrusionOk="0">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228"/>
        <p:cNvGrpSpPr/>
        <p:nvPr/>
      </p:nvGrpSpPr>
      <p:grpSpPr>
        <a:xfrm>
          <a:off x="0" y="0"/>
          <a:ext cx="0" cy="0"/>
          <a:chOff x="0" y="0"/>
          <a:chExt cx="0" cy="0"/>
        </a:xfrm>
      </p:grpSpPr>
      <p:sp>
        <p:nvSpPr>
          <p:cNvPr id="229" name="Google Shape;229;p23"/>
          <p:cNvSpPr/>
          <p:nvPr/>
        </p:nvSpPr>
        <p:spPr>
          <a:xfrm>
            <a:off x="0" y="-786"/>
            <a:ext cx="12192000" cy="6854038"/>
          </a:xfrm>
          <a:prstGeom prst="rect">
            <a:avLst/>
          </a:prstGeom>
          <a:gradFill>
            <a:gsLst>
              <a:gs pos="0">
                <a:srgbClr val="FFFFFF"/>
              </a:gs>
              <a:gs pos="100000">
                <a:srgbClr val="DDE6C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30" name="Google Shape;230;p23"/>
          <p:cNvSpPr/>
          <p:nvPr/>
        </p:nvSpPr>
        <p:spPr>
          <a:xfrm>
            <a:off x="0" y="0"/>
            <a:ext cx="18288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3"/>
          <p:cNvSpPr txBox="1">
            <a:spLocks noGrp="1"/>
          </p:cNvSpPr>
          <p:nvPr>
            <p:ph type="body" idx="1"/>
          </p:nvPr>
        </p:nvSpPr>
        <p:spPr>
          <a:xfrm>
            <a:off x="965527" y="1630393"/>
            <a:ext cx="3650278" cy="522574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SzPts val="2800"/>
              <a:buChar char="•"/>
            </a:pPr>
            <a:r>
              <a:rPr lang="es-ES" sz="2800" b="1">
                <a:latin typeface="Calibri"/>
                <a:ea typeface="Calibri"/>
                <a:cs typeface="Calibri"/>
                <a:sym typeface="Calibri"/>
              </a:rPr>
              <a:t>Localitation:</a:t>
            </a:r>
            <a:r>
              <a:rPr lang="es-ES" sz="2800">
                <a:latin typeface="Calibri"/>
                <a:ea typeface="Calibri"/>
                <a:cs typeface="Calibri"/>
                <a:sym typeface="Calibri"/>
              </a:rPr>
              <a:t> North area of Granada</a:t>
            </a:r>
            <a:endParaRPr/>
          </a:p>
          <a:p>
            <a:pPr marL="0" lvl="0" indent="0" algn="l" rtl="0">
              <a:spcBef>
                <a:spcPts val="1000"/>
              </a:spcBef>
              <a:spcAft>
                <a:spcPts val="0"/>
              </a:spcAft>
              <a:buSzPts val="2800"/>
              <a:buNone/>
            </a:pPr>
            <a:endParaRPr sz="2800">
              <a:latin typeface="Calibri"/>
              <a:ea typeface="Calibri"/>
              <a:cs typeface="Calibri"/>
              <a:sym typeface="Calibri"/>
            </a:endParaRPr>
          </a:p>
          <a:p>
            <a:pPr marL="342900" lvl="0" indent="-342900" algn="l" rtl="0">
              <a:spcBef>
                <a:spcPts val="1000"/>
              </a:spcBef>
              <a:spcAft>
                <a:spcPts val="0"/>
              </a:spcAft>
              <a:buSzPts val="2800"/>
              <a:buChar char="•"/>
            </a:pPr>
            <a:r>
              <a:rPr lang="es-ES" sz="2800">
                <a:latin typeface="Calibri"/>
                <a:ea typeface="Calibri"/>
                <a:cs typeface="Calibri"/>
                <a:sym typeface="Calibri"/>
              </a:rPr>
              <a:t>8-10 years students</a:t>
            </a:r>
            <a:endParaRPr/>
          </a:p>
          <a:p>
            <a:pPr marL="0" lvl="0" indent="0" algn="l" rtl="0">
              <a:spcBef>
                <a:spcPts val="1000"/>
              </a:spcBef>
              <a:spcAft>
                <a:spcPts val="0"/>
              </a:spcAft>
              <a:buSzPts val="2800"/>
              <a:buNone/>
            </a:pPr>
            <a:endParaRPr sz="2800">
              <a:latin typeface="Calibri"/>
              <a:ea typeface="Calibri"/>
              <a:cs typeface="Calibri"/>
              <a:sym typeface="Calibri"/>
            </a:endParaRPr>
          </a:p>
          <a:p>
            <a:pPr marL="342900" lvl="0" indent="-342900" algn="l" rtl="0">
              <a:spcBef>
                <a:spcPts val="1000"/>
              </a:spcBef>
              <a:spcAft>
                <a:spcPts val="0"/>
              </a:spcAft>
              <a:buSzPts val="2800"/>
              <a:buChar char="•"/>
            </a:pPr>
            <a:r>
              <a:rPr lang="es-ES" sz="2800" b="1">
                <a:latin typeface="Calibri"/>
                <a:ea typeface="Calibri"/>
                <a:cs typeface="Calibri"/>
                <a:sym typeface="Calibri"/>
              </a:rPr>
              <a:t>Reason: </a:t>
            </a:r>
            <a:r>
              <a:rPr lang="es-ES" sz="2800">
                <a:latin typeface="Calibri"/>
                <a:ea typeface="Calibri"/>
                <a:cs typeface="Calibri"/>
                <a:sym typeface="Calibri"/>
              </a:rPr>
              <a:t>Problematic area</a:t>
            </a:r>
            <a:endParaRPr/>
          </a:p>
        </p:txBody>
      </p:sp>
      <p:pic>
        <p:nvPicPr>
          <p:cNvPr id="232" name="Google Shape;232;p23"/>
          <p:cNvPicPr preferRelativeResize="0"/>
          <p:nvPr/>
        </p:nvPicPr>
        <p:blipFill rotWithShape="1">
          <a:blip r:embed="rId3">
            <a:alphaModFix/>
          </a:blip>
          <a:srcRect r="713" b="-1"/>
          <a:stretch/>
        </p:blipFill>
        <p:spPr>
          <a:xfrm>
            <a:off x="6100410" y="1775891"/>
            <a:ext cx="5472710" cy="4116962"/>
          </a:xfrm>
          <a:prstGeom prst="rect">
            <a:avLst/>
          </a:prstGeom>
          <a:noFill/>
          <a:ln>
            <a:noFill/>
          </a:ln>
        </p:spPr>
      </p:pic>
      <p:sp>
        <p:nvSpPr>
          <p:cNvPr id="233" name="Google Shape;233;p23"/>
          <p:cNvSpPr/>
          <p:nvPr/>
        </p:nvSpPr>
        <p:spPr>
          <a:xfrm>
            <a:off x="-1" y="6061223"/>
            <a:ext cx="1038036" cy="506277"/>
          </a:xfrm>
          <a:custGeom>
            <a:avLst/>
            <a:gdLst/>
            <a:ahLst/>
            <a:cxnLst/>
            <a:rect l="l" t="t" r="r" b="b"/>
            <a:pathLst>
              <a:path w="1038036" h="506277" extrusionOk="0">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34" name="Google Shape;234;p23"/>
          <p:cNvSpPr txBox="1"/>
          <p:nvPr/>
        </p:nvSpPr>
        <p:spPr>
          <a:xfrm>
            <a:off x="2481532" y="734683"/>
            <a:ext cx="7243313"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ES" sz="3200" b="1" i="0" u="none" strike="noStrike" cap="none">
                <a:solidFill>
                  <a:schemeClr val="dk1"/>
                </a:solidFill>
                <a:latin typeface="Century Gothic"/>
                <a:ea typeface="Century Gothic"/>
                <a:cs typeface="Century Gothic"/>
                <a:sym typeface="Century Gothic"/>
              </a:rPr>
              <a:t>IES MARIA ZAMBRANO (GRANADA)</a:t>
            </a:r>
            <a:endParaRPr sz="20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24"/>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262626"/>
              </a:buClr>
              <a:buSzPts val="3600"/>
              <a:buFont typeface="Century Gothic"/>
              <a:buNone/>
            </a:pPr>
            <a:r>
              <a:rPr lang="es-ES" b="1"/>
              <a:t>OBJECTIVES</a:t>
            </a:r>
            <a:endParaRPr/>
          </a:p>
        </p:txBody>
      </p:sp>
      <p:sp>
        <p:nvSpPr>
          <p:cNvPr id="240" name="Google Shape;240;p24"/>
          <p:cNvSpPr txBox="1">
            <a:spLocks noGrp="1"/>
          </p:cNvSpPr>
          <p:nvPr>
            <p:ph type="body" idx="1"/>
          </p:nvPr>
        </p:nvSpPr>
        <p:spPr>
          <a:xfrm>
            <a:off x="1899099" y="1544129"/>
            <a:ext cx="9605513" cy="436709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SzPts val="2800"/>
              <a:buChar char="•"/>
            </a:pPr>
            <a:r>
              <a:rPr lang="es-ES" sz="2800">
                <a:latin typeface="Calibri"/>
                <a:ea typeface="Calibri"/>
                <a:cs typeface="Calibri"/>
                <a:sym typeface="Calibri"/>
              </a:rPr>
              <a:t>GENERAL OBJECTIVES</a:t>
            </a:r>
            <a:endParaRPr/>
          </a:p>
          <a:p>
            <a:pPr marL="742950" lvl="1" indent="-285750" algn="l" rtl="0">
              <a:spcBef>
                <a:spcPts val="1000"/>
              </a:spcBef>
              <a:spcAft>
                <a:spcPts val="0"/>
              </a:spcAft>
              <a:buSzPts val="2800"/>
              <a:buChar char="•"/>
            </a:pPr>
            <a:r>
              <a:rPr lang="es-ES" sz="2800">
                <a:latin typeface="Calibri"/>
                <a:ea typeface="Calibri"/>
                <a:cs typeface="Calibri"/>
                <a:sym typeface="Calibri"/>
              </a:rPr>
              <a:t>Make easier the understanding of past and present societies through the study and analysis of heritage assets linked to our cultural roots and traditions.</a:t>
            </a:r>
            <a:endParaRPr/>
          </a:p>
          <a:p>
            <a:pPr marL="342900" lvl="0" indent="-342900" algn="l" rtl="0">
              <a:spcBef>
                <a:spcPts val="1000"/>
              </a:spcBef>
              <a:spcAft>
                <a:spcPts val="0"/>
              </a:spcAft>
              <a:buSzPts val="2800"/>
              <a:buChar char="•"/>
            </a:pPr>
            <a:r>
              <a:rPr lang="es-ES" sz="2800">
                <a:latin typeface="Calibri"/>
                <a:ea typeface="Calibri"/>
                <a:cs typeface="Calibri"/>
                <a:sym typeface="Calibri"/>
              </a:rPr>
              <a:t>SPECIFIC OBJECTIVES</a:t>
            </a:r>
            <a:endParaRPr/>
          </a:p>
          <a:p>
            <a:pPr marL="742950" lvl="1" indent="-285750" algn="l" rtl="0">
              <a:spcBef>
                <a:spcPts val="1000"/>
              </a:spcBef>
              <a:spcAft>
                <a:spcPts val="0"/>
              </a:spcAft>
              <a:buSzPts val="2400"/>
              <a:buChar char="•"/>
            </a:pPr>
            <a:r>
              <a:rPr lang="es-ES" sz="2400">
                <a:latin typeface="Calibri"/>
                <a:ea typeface="Calibri"/>
                <a:cs typeface="Calibri"/>
                <a:sym typeface="Calibri"/>
              </a:rPr>
              <a:t>Interactive and multidirectional projects with activities that allow the interpretation of heritage.</a:t>
            </a:r>
            <a:endParaRPr/>
          </a:p>
          <a:p>
            <a:pPr marL="742950" lvl="1" indent="-285750" algn="l" rtl="0">
              <a:spcBef>
                <a:spcPts val="1000"/>
              </a:spcBef>
              <a:spcAft>
                <a:spcPts val="0"/>
              </a:spcAft>
              <a:buSzPts val="2400"/>
              <a:buChar char="•"/>
            </a:pPr>
            <a:r>
              <a:rPr lang="es-ES" sz="2400">
                <a:latin typeface="Calibri"/>
                <a:ea typeface="Calibri"/>
                <a:cs typeface="Calibri"/>
                <a:sym typeface="Calibri"/>
              </a:rPr>
              <a:t> Make easier the critical and reflective knowledge of the culture.</a:t>
            </a:r>
            <a:endParaRPr/>
          </a:p>
          <a:p>
            <a:pPr marL="742950" lvl="1" indent="-285750" algn="l" rtl="0">
              <a:spcBef>
                <a:spcPts val="1000"/>
              </a:spcBef>
              <a:spcAft>
                <a:spcPts val="0"/>
              </a:spcAft>
              <a:buSzPts val="2400"/>
              <a:buChar char="•"/>
            </a:pPr>
            <a:r>
              <a:rPr lang="es-ES" sz="2400">
                <a:latin typeface="Calibri"/>
                <a:ea typeface="Calibri"/>
                <a:cs typeface="Calibri"/>
                <a:sym typeface="Calibri"/>
              </a:rPr>
              <a:t> Direct contact of the students with the patrimonial elements or virtual simulations of them.</a:t>
            </a:r>
            <a:endParaRPr/>
          </a:p>
          <a:p>
            <a:pPr marL="742950" lvl="1" indent="-171450" algn="l" rtl="0">
              <a:spcBef>
                <a:spcPts val="1000"/>
              </a:spcBef>
              <a:spcAft>
                <a:spcPts val="0"/>
              </a:spcAft>
              <a:buSzPts val="1800"/>
              <a:buNone/>
            </a:pPr>
            <a:endParaRPr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244"/>
        <p:cNvGrpSpPr/>
        <p:nvPr/>
      </p:nvGrpSpPr>
      <p:grpSpPr>
        <a:xfrm>
          <a:off x="0" y="0"/>
          <a:ext cx="0" cy="0"/>
          <a:chOff x="0" y="0"/>
          <a:chExt cx="0" cy="0"/>
        </a:xfrm>
      </p:grpSpPr>
      <p:grpSp>
        <p:nvGrpSpPr>
          <p:cNvPr id="245" name="Google Shape;245;p25"/>
          <p:cNvGrpSpPr/>
          <p:nvPr/>
        </p:nvGrpSpPr>
        <p:grpSpPr>
          <a:xfrm>
            <a:off x="9" y="228600"/>
            <a:ext cx="2851523" cy="6638625"/>
            <a:chOff x="2487613" y="285750"/>
            <a:chExt cx="2428875" cy="5654676"/>
          </a:xfrm>
        </p:grpSpPr>
        <p:sp>
          <p:nvSpPr>
            <p:cNvPr id="246" name="Google Shape;246;p25"/>
            <p:cNvSpPr/>
            <p:nvPr/>
          </p:nvSpPr>
          <p:spPr>
            <a:xfrm>
              <a:off x="2487613" y="2284413"/>
              <a:ext cx="85725" cy="533400"/>
            </a:xfrm>
            <a:custGeom>
              <a:avLst/>
              <a:gdLst/>
              <a:ahLst/>
              <a:cxnLst/>
              <a:rect l="l" t="t" r="r" b="b"/>
              <a:pathLst>
                <a:path w="22" h="136" extrusionOk="0">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5"/>
            <p:cNvSpPr/>
            <p:nvPr/>
          </p:nvSpPr>
          <p:spPr>
            <a:xfrm>
              <a:off x="2597151" y="2779713"/>
              <a:ext cx="550863" cy="1978025"/>
            </a:xfrm>
            <a:custGeom>
              <a:avLst/>
              <a:gdLst/>
              <a:ahLst/>
              <a:cxnLst/>
              <a:rect l="l" t="t" r="r" b="b"/>
              <a:pathLst>
                <a:path w="140" h="504" extrusionOk="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5"/>
            <p:cNvSpPr/>
            <p:nvPr/>
          </p:nvSpPr>
          <p:spPr>
            <a:xfrm>
              <a:off x="3175001" y="4730750"/>
              <a:ext cx="519113" cy="1209675"/>
            </a:xfrm>
            <a:custGeom>
              <a:avLst/>
              <a:gdLst/>
              <a:ahLst/>
              <a:cxnLst/>
              <a:rect l="l" t="t" r="r" b="b"/>
              <a:pathLst>
                <a:path w="132" h="308" extrusionOk="0">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5"/>
            <p:cNvSpPr/>
            <p:nvPr/>
          </p:nvSpPr>
          <p:spPr>
            <a:xfrm>
              <a:off x="3305176" y="5630863"/>
              <a:ext cx="146050" cy="309563"/>
            </a:xfrm>
            <a:custGeom>
              <a:avLst/>
              <a:gdLst/>
              <a:ahLst/>
              <a:cxnLst/>
              <a:rect l="l" t="t" r="r" b="b"/>
              <a:pathLst>
                <a:path w="37" h="79" extrusionOk="0">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5"/>
            <p:cNvSpPr/>
            <p:nvPr/>
          </p:nvSpPr>
          <p:spPr>
            <a:xfrm>
              <a:off x="2573338" y="2817813"/>
              <a:ext cx="700088" cy="2835275"/>
            </a:xfrm>
            <a:custGeom>
              <a:avLst/>
              <a:gdLst/>
              <a:ahLst/>
              <a:cxnLst/>
              <a:rect l="l" t="t" r="r" b="b"/>
              <a:pathLst>
                <a:path w="178" h="722" extrusionOk="0">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5"/>
            <p:cNvSpPr/>
            <p:nvPr/>
          </p:nvSpPr>
          <p:spPr>
            <a:xfrm>
              <a:off x="2506663" y="285750"/>
              <a:ext cx="90488" cy="2493963"/>
            </a:xfrm>
            <a:custGeom>
              <a:avLst/>
              <a:gdLst/>
              <a:ahLst/>
              <a:cxnLst/>
              <a:rect l="l" t="t" r="r" b="b"/>
              <a:pathLst>
                <a:path w="23" h="635" extrusionOk="0">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5"/>
            <p:cNvSpPr/>
            <p:nvPr/>
          </p:nvSpPr>
          <p:spPr>
            <a:xfrm>
              <a:off x="2554288" y="2598738"/>
              <a:ext cx="66675" cy="420688"/>
            </a:xfrm>
            <a:custGeom>
              <a:avLst/>
              <a:gdLst/>
              <a:ahLst/>
              <a:cxnLst/>
              <a:rect l="l" t="t" r="r" b="b"/>
              <a:pathLst>
                <a:path w="17" h="107" extrusionOk="0">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5"/>
            <p:cNvSpPr/>
            <p:nvPr/>
          </p:nvSpPr>
          <p:spPr>
            <a:xfrm>
              <a:off x="3143251" y="4757738"/>
              <a:ext cx="161925" cy="873125"/>
            </a:xfrm>
            <a:custGeom>
              <a:avLst/>
              <a:gdLst/>
              <a:ahLst/>
              <a:cxnLst/>
              <a:rect l="l" t="t" r="r" b="b"/>
              <a:pathLst>
                <a:path w="41" h="222" extrusionOk="0">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5"/>
            <p:cNvSpPr/>
            <p:nvPr/>
          </p:nvSpPr>
          <p:spPr>
            <a:xfrm>
              <a:off x="3148013" y="1282700"/>
              <a:ext cx="1768475" cy="3448050"/>
            </a:xfrm>
            <a:custGeom>
              <a:avLst/>
              <a:gdLst/>
              <a:ahLst/>
              <a:cxnLst/>
              <a:rect l="l" t="t" r="r" b="b"/>
              <a:pathLst>
                <a:path w="450" h="878" extrusionOk="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5"/>
            <p:cNvSpPr/>
            <p:nvPr/>
          </p:nvSpPr>
          <p:spPr>
            <a:xfrm>
              <a:off x="3273426" y="5653088"/>
              <a:ext cx="138113" cy="287338"/>
            </a:xfrm>
            <a:custGeom>
              <a:avLst/>
              <a:gdLst/>
              <a:ahLst/>
              <a:cxnLst/>
              <a:rect l="l" t="t" r="r" b="b"/>
              <a:pathLst>
                <a:path w="35" h="73" extrusionOk="0">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5"/>
            <p:cNvSpPr/>
            <p:nvPr/>
          </p:nvSpPr>
          <p:spPr>
            <a:xfrm>
              <a:off x="3143251" y="4656138"/>
              <a:ext cx="31750" cy="188913"/>
            </a:xfrm>
            <a:custGeom>
              <a:avLst/>
              <a:gdLst/>
              <a:ahLst/>
              <a:cxnLst/>
              <a:rect l="l" t="t" r="r" b="b"/>
              <a:pathLst>
                <a:path w="8" h="48" extrusionOk="0">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5"/>
            <p:cNvSpPr/>
            <p:nvPr/>
          </p:nvSpPr>
          <p:spPr>
            <a:xfrm>
              <a:off x="3211513" y="5410200"/>
              <a:ext cx="203200" cy="530225"/>
            </a:xfrm>
            <a:custGeom>
              <a:avLst/>
              <a:gdLst/>
              <a:ahLst/>
              <a:cxnLst/>
              <a:rect l="l" t="t" r="r" b="b"/>
              <a:pathLst>
                <a:path w="52" h="135" extrusionOk="0">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8" name="Google Shape;258;p25"/>
          <p:cNvGrpSpPr/>
          <p:nvPr/>
        </p:nvGrpSpPr>
        <p:grpSpPr>
          <a:xfrm>
            <a:off x="27225" y="-786"/>
            <a:ext cx="2356675" cy="6854040"/>
            <a:chOff x="6627813" y="194833"/>
            <a:chExt cx="1952625" cy="5678918"/>
          </a:xfrm>
        </p:grpSpPr>
        <p:sp>
          <p:nvSpPr>
            <p:cNvPr id="259" name="Google Shape;259;p25"/>
            <p:cNvSpPr/>
            <p:nvPr/>
          </p:nvSpPr>
          <p:spPr>
            <a:xfrm>
              <a:off x="6627813" y="194833"/>
              <a:ext cx="409575" cy="3646488"/>
            </a:xfrm>
            <a:custGeom>
              <a:avLst/>
              <a:gdLst/>
              <a:ahLst/>
              <a:cxnLst/>
              <a:rect l="l" t="t" r="r" b="b"/>
              <a:pathLst>
                <a:path w="103" h="920" extrusionOk="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5"/>
            <p:cNvSpPr/>
            <p:nvPr/>
          </p:nvSpPr>
          <p:spPr>
            <a:xfrm>
              <a:off x="7061201" y="3771900"/>
              <a:ext cx="350838" cy="1309688"/>
            </a:xfrm>
            <a:custGeom>
              <a:avLst/>
              <a:gdLst/>
              <a:ahLst/>
              <a:cxnLst/>
              <a:rect l="l" t="t" r="r" b="b"/>
              <a:pathLst>
                <a:path w="88" h="330" extrusionOk="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5"/>
            <p:cNvSpPr/>
            <p:nvPr/>
          </p:nvSpPr>
          <p:spPr>
            <a:xfrm>
              <a:off x="7439026" y="5053013"/>
              <a:ext cx="357188" cy="820738"/>
            </a:xfrm>
            <a:custGeom>
              <a:avLst/>
              <a:gdLst/>
              <a:ahLst/>
              <a:cxnLst/>
              <a:rect l="l" t="t" r="r" b="b"/>
              <a:pathLst>
                <a:path w="90" h="207" extrusionOk="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5"/>
            <p:cNvSpPr/>
            <p:nvPr/>
          </p:nvSpPr>
          <p:spPr>
            <a:xfrm>
              <a:off x="7037388" y="3811588"/>
              <a:ext cx="457200" cy="1852613"/>
            </a:xfrm>
            <a:custGeom>
              <a:avLst/>
              <a:gdLst/>
              <a:ahLst/>
              <a:cxnLst/>
              <a:rect l="l" t="t" r="r" b="b"/>
              <a:pathLst>
                <a:path w="115" h="467" extrusionOk="0">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5"/>
            <p:cNvSpPr/>
            <p:nvPr/>
          </p:nvSpPr>
          <p:spPr>
            <a:xfrm>
              <a:off x="6992938" y="1263650"/>
              <a:ext cx="144463" cy="2508250"/>
            </a:xfrm>
            <a:custGeom>
              <a:avLst/>
              <a:gdLst/>
              <a:ahLst/>
              <a:cxnLst/>
              <a:rect l="l" t="t" r="r" b="b"/>
              <a:pathLst>
                <a:path w="36" h="633" extrusionOk="0">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5"/>
            <p:cNvSpPr/>
            <p:nvPr/>
          </p:nvSpPr>
          <p:spPr>
            <a:xfrm>
              <a:off x="7526338" y="5640388"/>
              <a:ext cx="111125" cy="233363"/>
            </a:xfrm>
            <a:custGeom>
              <a:avLst/>
              <a:gdLst/>
              <a:ahLst/>
              <a:cxnLst/>
              <a:rect l="l" t="t" r="r" b="b"/>
              <a:pathLst>
                <a:path w="28" h="59" extrusionOk="0">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5"/>
            <p:cNvSpPr/>
            <p:nvPr/>
          </p:nvSpPr>
          <p:spPr>
            <a:xfrm>
              <a:off x="7021513" y="3598863"/>
              <a:ext cx="68263" cy="423863"/>
            </a:xfrm>
            <a:custGeom>
              <a:avLst/>
              <a:gdLst/>
              <a:ahLst/>
              <a:cxnLst/>
              <a:rect l="l" t="t" r="r" b="b"/>
              <a:pathLst>
                <a:path w="17" h="107" extrusionOk="0">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5"/>
            <p:cNvSpPr/>
            <p:nvPr/>
          </p:nvSpPr>
          <p:spPr>
            <a:xfrm>
              <a:off x="7412038" y="2801938"/>
              <a:ext cx="1168400" cy="2251075"/>
            </a:xfrm>
            <a:custGeom>
              <a:avLst/>
              <a:gdLst/>
              <a:ahLst/>
              <a:cxnLst/>
              <a:rect l="l" t="t" r="r" b="b"/>
              <a:pathLst>
                <a:path w="294" h="568" extrusionOk="0">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5"/>
            <p:cNvSpPr/>
            <p:nvPr/>
          </p:nvSpPr>
          <p:spPr>
            <a:xfrm>
              <a:off x="7494588" y="5664200"/>
              <a:ext cx="100013" cy="209550"/>
            </a:xfrm>
            <a:custGeom>
              <a:avLst/>
              <a:gdLst/>
              <a:ahLst/>
              <a:cxnLst/>
              <a:rect l="l" t="t" r="r" b="b"/>
              <a:pathLst>
                <a:path w="25" h="53" extrusionOk="0">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5"/>
            <p:cNvSpPr/>
            <p:nvPr/>
          </p:nvSpPr>
          <p:spPr>
            <a:xfrm>
              <a:off x="7412038" y="5081588"/>
              <a:ext cx="114300" cy="558800"/>
            </a:xfrm>
            <a:custGeom>
              <a:avLst/>
              <a:gdLst/>
              <a:ahLst/>
              <a:cxnLst/>
              <a:rect l="l" t="t" r="r" b="b"/>
              <a:pathLst>
                <a:path w="29" h="141" extrusionOk="0">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5"/>
            <p:cNvSpPr/>
            <p:nvPr/>
          </p:nvSpPr>
          <p:spPr>
            <a:xfrm>
              <a:off x="7412038" y="4978400"/>
              <a:ext cx="31750" cy="188913"/>
            </a:xfrm>
            <a:custGeom>
              <a:avLst/>
              <a:gdLst/>
              <a:ahLst/>
              <a:cxnLst/>
              <a:rect l="l" t="t" r="r" b="b"/>
              <a:pathLst>
                <a:path w="8" h="48" extrusionOk="0">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5"/>
            <p:cNvSpPr/>
            <p:nvPr/>
          </p:nvSpPr>
          <p:spPr>
            <a:xfrm>
              <a:off x="7439026" y="5434013"/>
              <a:ext cx="174625" cy="439738"/>
            </a:xfrm>
            <a:custGeom>
              <a:avLst/>
              <a:gdLst/>
              <a:ahLst/>
              <a:cxnLst/>
              <a:rect l="l" t="t" r="r" b="b"/>
              <a:pathLst>
                <a:path w="44" h="111" extrusionOk="0">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1" name="Google Shape;271;p25"/>
          <p:cNvSpPr/>
          <p:nvPr/>
        </p:nvSpPr>
        <p:spPr>
          <a:xfrm>
            <a:off x="0" y="0"/>
            <a:ext cx="18288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5"/>
          <p:cNvSpPr/>
          <p:nvPr/>
        </p:nvSpPr>
        <p:spPr>
          <a:xfrm>
            <a:off x="0" y="4323810"/>
            <a:ext cx="1744652" cy="778589"/>
          </a:xfrm>
          <a:custGeom>
            <a:avLst/>
            <a:gdLst/>
            <a:ahLst/>
            <a:cxnLst/>
            <a:rect l="l" t="t" r="r" b="b"/>
            <a:pathLst>
              <a:path w="372" h="166" extrusionOk="0">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5"/>
          <p:cNvSpPr/>
          <p:nvPr/>
        </p:nvSpPr>
        <p:spPr>
          <a:xfrm>
            <a:off x="0" y="-786"/>
            <a:ext cx="12192000" cy="6854038"/>
          </a:xfrm>
          <a:prstGeom prst="rect">
            <a:avLst/>
          </a:prstGeom>
          <a:gradFill>
            <a:gsLst>
              <a:gs pos="0">
                <a:srgbClr val="FFFFFF"/>
              </a:gs>
              <a:gs pos="100000">
                <a:srgbClr val="DDE6C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74" name="Google Shape;274;p25"/>
          <p:cNvSpPr/>
          <p:nvPr/>
        </p:nvSpPr>
        <p:spPr>
          <a:xfrm>
            <a:off x="-1" y="0"/>
            <a:ext cx="4639734" cy="6858000"/>
          </a:xfrm>
          <a:prstGeom prst="rect">
            <a:avLst/>
          </a:prstGeom>
          <a:solidFill>
            <a:srgbClr val="3B372A">
              <a:alpha val="8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5"/>
          <p:cNvSpPr txBox="1">
            <a:spLocks noGrp="1"/>
          </p:cNvSpPr>
          <p:nvPr>
            <p:ph type="title"/>
          </p:nvPr>
        </p:nvSpPr>
        <p:spPr>
          <a:xfrm>
            <a:off x="540279" y="967417"/>
            <a:ext cx="3778870" cy="394325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rgbClr val="FEFFFF"/>
              </a:buClr>
              <a:buSzPts val="4000"/>
              <a:buFont typeface="Century Gothic"/>
              <a:buNone/>
            </a:pPr>
            <a:r>
              <a:rPr lang="es-ES" sz="4000" b="1">
                <a:solidFill>
                  <a:srgbClr val="FEFFFF"/>
                </a:solidFill>
              </a:rPr>
              <a:t>ACTIVITIES</a:t>
            </a:r>
            <a:endParaRPr/>
          </a:p>
        </p:txBody>
      </p:sp>
      <p:sp>
        <p:nvSpPr>
          <p:cNvPr id="276" name="Google Shape;276;p25"/>
          <p:cNvSpPr/>
          <p:nvPr/>
        </p:nvSpPr>
        <p:spPr>
          <a:xfrm>
            <a:off x="0" y="5033007"/>
            <a:ext cx="5404022" cy="857047"/>
          </a:xfrm>
          <a:custGeom>
            <a:avLst/>
            <a:gdLst/>
            <a:ahLst/>
            <a:cxnLst/>
            <a:rect l="l" t="t" r="r" b="b"/>
            <a:pathLst>
              <a:path w="1117" h="163" extrusionOk="0">
                <a:moveTo>
                  <a:pt x="1114" y="77"/>
                </a:moveTo>
                <a:cubicBezTo>
                  <a:pt x="1040" y="3"/>
                  <a:pt x="1040" y="3"/>
                  <a:pt x="1040" y="3"/>
                </a:cubicBezTo>
                <a:cubicBezTo>
                  <a:pt x="1040" y="2"/>
                  <a:pt x="1039" y="2"/>
                  <a:pt x="1039" y="2"/>
                </a:cubicBezTo>
                <a:cubicBezTo>
                  <a:pt x="1038" y="1"/>
                  <a:pt x="1036" y="0"/>
                  <a:pt x="1034" y="0"/>
                </a:cubicBezTo>
                <a:cubicBezTo>
                  <a:pt x="578" y="0"/>
                  <a:pt x="578" y="0"/>
                  <a:pt x="578" y="0"/>
                </a:cubicBezTo>
                <a:cubicBezTo>
                  <a:pt x="562" y="0"/>
                  <a:pt x="562" y="0"/>
                  <a:pt x="562" y="0"/>
                </a:cubicBezTo>
                <a:cubicBezTo>
                  <a:pt x="440" y="0"/>
                  <a:pt x="440" y="0"/>
                  <a:pt x="440" y="0"/>
                </a:cubicBezTo>
                <a:cubicBezTo>
                  <a:pt x="106" y="0"/>
                  <a:pt x="106" y="0"/>
                  <a:pt x="106" y="0"/>
                </a:cubicBezTo>
                <a:cubicBezTo>
                  <a:pt x="0" y="0"/>
                  <a:pt x="0" y="0"/>
                  <a:pt x="0" y="0"/>
                </a:cubicBezTo>
                <a:cubicBezTo>
                  <a:pt x="0" y="163"/>
                  <a:pt x="0" y="163"/>
                  <a:pt x="0" y="163"/>
                </a:cubicBezTo>
                <a:cubicBezTo>
                  <a:pt x="106" y="163"/>
                  <a:pt x="106" y="163"/>
                  <a:pt x="106" y="163"/>
                </a:cubicBezTo>
                <a:cubicBezTo>
                  <a:pt x="440" y="163"/>
                  <a:pt x="440" y="163"/>
                  <a:pt x="440" y="163"/>
                </a:cubicBezTo>
                <a:cubicBezTo>
                  <a:pt x="562" y="163"/>
                  <a:pt x="562" y="163"/>
                  <a:pt x="562" y="163"/>
                </a:cubicBezTo>
                <a:cubicBezTo>
                  <a:pt x="578" y="163"/>
                  <a:pt x="578" y="163"/>
                  <a:pt x="578" y="163"/>
                </a:cubicBezTo>
                <a:cubicBezTo>
                  <a:pt x="1034" y="163"/>
                  <a:pt x="1034" y="163"/>
                  <a:pt x="1034" y="163"/>
                </a:cubicBezTo>
                <a:cubicBezTo>
                  <a:pt x="1036" y="163"/>
                  <a:pt x="1038" y="162"/>
                  <a:pt x="1039" y="161"/>
                </a:cubicBezTo>
                <a:cubicBezTo>
                  <a:pt x="1039" y="160"/>
                  <a:pt x="1040" y="160"/>
                  <a:pt x="1040" y="160"/>
                </a:cubicBezTo>
                <a:cubicBezTo>
                  <a:pt x="1114" y="86"/>
                  <a:pt x="1114" y="86"/>
                  <a:pt x="1114" y="86"/>
                </a:cubicBezTo>
                <a:cubicBezTo>
                  <a:pt x="1117" y="83"/>
                  <a:pt x="1117" y="79"/>
                  <a:pt x="1114" y="77"/>
                </a:cubicBez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pic>
        <p:nvPicPr>
          <p:cNvPr id="277" name="Google Shape;277;p25" descr="Imagen que contiene tarta, cumpleaños&#10;&#10;Descripción generada con confianza muy alta"/>
          <p:cNvPicPr preferRelativeResize="0"/>
          <p:nvPr/>
        </p:nvPicPr>
        <p:blipFill rotWithShape="1">
          <a:blip r:embed="rId3">
            <a:alphaModFix/>
          </a:blip>
          <a:srcRect/>
          <a:stretch/>
        </p:blipFill>
        <p:spPr>
          <a:xfrm>
            <a:off x="5962576" y="967417"/>
            <a:ext cx="4891337" cy="493046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281"/>
        <p:cNvGrpSpPr/>
        <p:nvPr/>
      </p:nvGrpSpPr>
      <p:grpSpPr>
        <a:xfrm>
          <a:off x="0" y="0"/>
          <a:ext cx="0" cy="0"/>
          <a:chOff x="0" y="0"/>
          <a:chExt cx="0" cy="0"/>
        </a:xfrm>
      </p:grpSpPr>
      <p:sp>
        <p:nvSpPr>
          <p:cNvPr id="282" name="Google Shape;282;p26"/>
          <p:cNvSpPr/>
          <p:nvPr/>
        </p:nvSpPr>
        <p:spPr>
          <a:xfrm>
            <a:off x="0" y="-786"/>
            <a:ext cx="12192000" cy="6854038"/>
          </a:xfrm>
          <a:prstGeom prst="rect">
            <a:avLst/>
          </a:prstGeom>
          <a:gradFill>
            <a:gsLst>
              <a:gs pos="0">
                <a:srgbClr val="FFFFFF"/>
              </a:gs>
              <a:gs pos="100000">
                <a:srgbClr val="DDE6C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283" name="Google Shape;283;p26"/>
          <p:cNvSpPr txBox="1">
            <a:spLocks noGrp="1"/>
          </p:cNvSpPr>
          <p:nvPr>
            <p:ph type="title"/>
          </p:nvPr>
        </p:nvSpPr>
        <p:spPr>
          <a:xfrm>
            <a:off x="649224" y="645106"/>
            <a:ext cx="3650279" cy="125989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62626"/>
              </a:buClr>
              <a:buSzPts val="2800"/>
              <a:buFont typeface="Century Gothic"/>
              <a:buNone/>
            </a:pPr>
            <a:r>
              <a:rPr lang="es-ES" sz="2800" b="1"/>
              <a:t>ACTIVITY 1: PUBLIC MONUMETS</a:t>
            </a:r>
            <a:endParaRPr/>
          </a:p>
        </p:txBody>
      </p:sp>
      <p:sp>
        <p:nvSpPr>
          <p:cNvPr id="284" name="Google Shape;284;p26"/>
          <p:cNvSpPr/>
          <p:nvPr/>
        </p:nvSpPr>
        <p:spPr>
          <a:xfrm>
            <a:off x="0" y="0"/>
            <a:ext cx="18288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6"/>
          <p:cNvSpPr txBox="1">
            <a:spLocks noGrp="1"/>
          </p:cNvSpPr>
          <p:nvPr>
            <p:ph type="body" idx="1"/>
          </p:nvPr>
        </p:nvSpPr>
        <p:spPr>
          <a:xfrm>
            <a:off x="649225" y="2133600"/>
            <a:ext cx="3650278" cy="375925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SzPts val="2800"/>
              <a:buChar char="•"/>
            </a:pPr>
            <a:r>
              <a:rPr lang="es-ES" sz="2800" b="1">
                <a:latin typeface="Calibri"/>
                <a:ea typeface="Calibri"/>
                <a:cs typeface="Calibri"/>
                <a:sym typeface="Calibri"/>
              </a:rPr>
              <a:t>Duration:</a:t>
            </a:r>
            <a:r>
              <a:rPr lang="es-ES" sz="2800">
                <a:latin typeface="Calibri"/>
                <a:ea typeface="Calibri"/>
                <a:cs typeface="Calibri"/>
                <a:sym typeface="Calibri"/>
              </a:rPr>
              <a:t> 1:20 hrs.</a:t>
            </a:r>
            <a:endParaRPr/>
          </a:p>
          <a:p>
            <a:pPr marL="342900" lvl="0" indent="-342900" algn="l" rtl="0">
              <a:spcBef>
                <a:spcPts val="1000"/>
              </a:spcBef>
              <a:spcAft>
                <a:spcPts val="0"/>
              </a:spcAft>
              <a:buSzPts val="2800"/>
              <a:buChar char="•"/>
            </a:pPr>
            <a:r>
              <a:rPr lang="es-ES" sz="2800" b="1">
                <a:latin typeface="Calibri"/>
                <a:ea typeface="Calibri"/>
                <a:cs typeface="Calibri"/>
                <a:sym typeface="Calibri"/>
              </a:rPr>
              <a:t>Materials: </a:t>
            </a:r>
            <a:r>
              <a:rPr lang="es-ES" sz="2800">
                <a:latin typeface="Calibri"/>
                <a:ea typeface="Calibri"/>
                <a:cs typeface="Calibri"/>
                <a:sym typeface="Calibri"/>
              </a:rPr>
              <a:t> papers, boxes, comfort tubes, yoghur containers, among others.</a:t>
            </a:r>
            <a:endParaRPr/>
          </a:p>
          <a:p>
            <a:pPr marL="342900" lvl="0" indent="-342900" algn="l" rtl="0">
              <a:spcBef>
                <a:spcPts val="1000"/>
              </a:spcBef>
              <a:spcAft>
                <a:spcPts val="0"/>
              </a:spcAft>
              <a:buSzPts val="2800"/>
              <a:buChar char="•"/>
            </a:pPr>
            <a:r>
              <a:rPr lang="es-ES" sz="2800" b="1">
                <a:latin typeface="Calibri"/>
                <a:ea typeface="Calibri"/>
                <a:cs typeface="Calibri"/>
                <a:sym typeface="Calibri"/>
              </a:rPr>
              <a:t>Objectives: </a:t>
            </a:r>
            <a:r>
              <a:rPr lang="es-ES" sz="2800">
                <a:latin typeface="Calibri"/>
                <a:ea typeface="Calibri"/>
                <a:cs typeface="Calibri"/>
                <a:sym typeface="Calibri"/>
              </a:rPr>
              <a:t>Theater a public monument invented by girls and boys.</a:t>
            </a:r>
            <a:endParaRPr/>
          </a:p>
          <a:p>
            <a:pPr marL="342900" lvl="0" indent="-228600" algn="l" rtl="0">
              <a:spcBef>
                <a:spcPts val="1000"/>
              </a:spcBef>
              <a:spcAft>
                <a:spcPts val="0"/>
              </a:spcAft>
              <a:buSzPts val="1800"/>
              <a:buNone/>
            </a:pPr>
            <a:endParaRPr b="1"/>
          </a:p>
          <a:p>
            <a:pPr marL="342900" lvl="0" indent="-228600" algn="l" rtl="0">
              <a:spcBef>
                <a:spcPts val="1000"/>
              </a:spcBef>
              <a:spcAft>
                <a:spcPts val="0"/>
              </a:spcAft>
              <a:buSzPts val="1800"/>
              <a:buNone/>
            </a:pPr>
            <a:endParaRPr/>
          </a:p>
        </p:txBody>
      </p:sp>
      <p:pic>
        <p:nvPicPr>
          <p:cNvPr id="286" name="Google Shape;286;p26" descr="Imagen que contiene persona, sombrero, tocado, ropa&#10;&#10;Descripción generada con confianza muy alta"/>
          <p:cNvPicPr preferRelativeResize="0"/>
          <p:nvPr/>
        </p:nvPicPr>
        <p:blipFill rotWithShape="1">
          <a:blip r:embed="rId3">
            <a:alphaModFix/>
          </a:blip>
          <a:srcRect/>
          <a:stretch/>
        </p:blipFill>
        <p:spPr>
          <a:xfrm>
            <a:off x="4619543" y="1797523"/>
            <a:ext cx="6953577" cy="2937886"/>
          </a:xfrm>
          <a:prstGeom prst="rect">
            <a:avLst/>
          </a:prstGeom>
          <a:noFill/>
          <a:ln>
            <a:noFill/>
          </a:ln>
        </p:spPr>
      </p:pic>
      <p:sp>
        <p:nvSpPr>
          <p:cNvPr id="287" name="Google Shape;287;p26"/>
          <p:cNvSpPr/>
          <p:nvPr/>
        </p:nvSpPr>
        <p:spPr>
          <a:xfrm>
            <a:off x="-1" y="6061223"/>
            <a:ext cx="1038036" cy="506277"/>
          </a:xfrm>
          <a:custGeom>
            <a:avLst/>
            <a:gdLst/>
            <a:ahLst/>
            <a:cxnLst/>
            <a:rect l="l" t="t" r="r" b="b"/>
            <a:pathLst>
              <a:path w="1038036" h="506277" extrusionOk="0">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Tree>
  </p:cSld>
  <p:clrMapOvr>
    <a:masterClrMapping/>
  </p:clrMapOvr>
</p:sld>
</file>

<file path=ppt/theme/theme1.xml><?xml version="1.0" encoding="utf-8"?>
<a:theme xmlns:a="http://schemas.openxmlformats.org/drawingml/2006/main" name="Espiral">
  <a:themeElements>
    <a:clrScheme name="Espiral">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258</Words>
  <Application>Microsoft Office PowerPoint</Application>
  <PresentationFormat>Vlastná</PresentationFormat>
  <Paragraphs>54</Paragraphs>
  <Slides>14</Slides>
  <Notes>14</Notes>
  <HiddenSlides>0</HiddenSlides>
  <MMClips>0</MMClips>
  <ScaleCrop>false</ScaleCrop>
  <HeadingPairs>
    <vt:vector size="6" baseType="variant">
      <vt:variant>
        <vt:lpstr>Použité písma</vt:lpstr>
      </vt:variant>
      <vt:variant>
        <vt:i4>4</vt:i4>
      </vt:variant>
      <vt:variant>
        <vt:lpstr>Motív</vt:lpstr>
      </vt:variant>
      <vt:variant>
        <vt:i4>1</vt:i4>
      </vt:variant>
      <vt:variant>
        <vt:lpstr>Nadpisy snímok</vt:lpstr>
      </vt:variant>
      <vt:variant>
        <vt:i4>14</vt:i4>
      </vt:variant>
    </vt:vector>
  </HeadingPairs>
  <TitlesOfParts>
    <vt:vector size="19" baseType="lpstr">
      <vt:lpstr>Arial</vt:lpstr>
      <vt:lpstr>Noto Sans Symbols</vt:lpstr>
      <vt:lpstr>Century Gothic</vt:lpstr>
      <vt:lpstr>Calibri</vt:lpstr>
      <vt:lpstr>Espiral</vt:lpstr>
      <vt:lpstr>The importance of culture in society </vt:lpstr>
      <vt:lpstr>DEFINITION</vt:lpstr>
      <vt:lpstr>¿ What does culture mean?</vt:lpstr>
      <vt:lpstr>IMPORTANCE OF THE INTERVENTION</vt:lpstr>
      <vt:lpstr>Prezentácia programu PowerPoint</vt:lpstr>
      <vt:lpstr>Prezentácia programu PowerPoint</vt:lpstr>
      <vt:lpstr>OBJECTIVES</vt:lpstr>
      <vt:lpstr>ACTIVITIES</vt:lpstr>
      <vt:lpstr>ACTIVITY 1: PUBLIC MONUMETS</vt:lpstr>
      <vt:lpstr>ACTIVITY 2: I PUT ON MY MONUMENT CAP TO LOOK </vt:lpstr>
      <vt:lpstr>ACTIVITY 3: WE BUILD THE MISSING MONUMENT</vt:lpstr>
      <vt:lpstr>ACTIVITY 4: MEET A MONUMENT WITH THE SENSES</vt:lpstr>
      <vt:lpstr>ACTIVITY 5: TO PAINT WITH YOUR HANDS! </vt:lpstr>
      <vt:lpstr>Prezentácia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importance of culture in society </dc:title>
  <dc:creator>User</dc:creator>
  <cp:lastModifiedBy>User</cp:lastModifiedBy>
  <cp:revision>1</cp:revision>
  <dcterms:modified xsi:type="dcterms:W3CDTF">2018-12-12T07:47:14Z</dcterms:modified>
</cp:coreProperties>
</file>