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defaultTextStyle>
    <a:lvl1pPr>
      <a:defRPr sz="1400">
        <a:latin typeface="Book Antiqua"/>
        <a:ea typeface="Book Antiqua"/>
        <a:cs typeface="Book Antiqua"/>
        <a:sym typeface="Book Antiqua"/>
      </a:defRPr>
    </a:lvl1pPr>
    <a:lvl2pPr>
      <a:defRPr sz="1400">
        <a:latin typeface="Book Antiqua"/>
        <a:ea typeface="Book Antiqua"/>
        <a:cs typeface="Book Antiqua"/>
        <a:sym typeface="Book Antiqua"/>
      </a:defRPr>
    </a:lvl2pPr>
    <a:lvl3pPr>
      <a:defRPr sz="1400">
        <a:latin typeface="Book Antiqua"/>
        <a:ea typeface="Book Antiqua"/>
        <a:cs typeface="Book Antiqua"/>
        <a:sym typeface="Book Antiqua"/>
      </a:defRPr>
    </a:lvl3pPr>
    <a:lvl4pPr>
      <a:defRPr sz="1400">
        <a:latin typeface="Book Antiqua"/>
        <a:ea typeface="Book Antiqua"/>
        <a:cs typeface="Book Antiqua"/>
        <a:sym typeface="Book Antiqua"/>
      </a:defRPr>
    </a:lvl4pPr>
    <a:lvl5pPr>
      <a:defRPr sz="1400">
        <a:latin typeface="Book Antiqua"/>
        <a:ea typeface="Book Antiqua"/>
        <a:cs typeface="Book Antiqua"/>
        <a:sym typeface="Book Antiqua"/>
      </a:defRPr>
    </a:lvl5pPr>
    <a:lvl6pPr>
      <a:defRPr sz="1400">
        <a:latin typeface="Book Antiqua"/>
        <a:ea typeface="Book Antiqua"/>
        <a:cs typeface="Book Antiqua"/>
        <a:sym typeface="Book Antiqua"/>
      </a:defRPr>
    </a:lvl6pPr>
    <a:lvl7pPr>
      <a:defRPr sz="1400">
        <a:latin typeface="Book Antiqua"/>
        <a:ea typeface="Book Antiqua"/>
        <a:cs typeface="Book Antiqua"/>
        <a:sym typeface="Book Antiqua"/>
      </a:defRPr>
    </a:lvl7pPr>
    <a:lvl8pPr>
      <a:defRPr sz="1400">
        <a:latin typeface="Book Antiqua"/>
        <a:ea typeface="Book Antiqua"/>
        <a:cs typeface="Book Antiqua"/>
        <a:sym typeface="Book Antiqua"/>
      </a:defRPr>
    </a:lvl8pPr>
    <a:lvl9pPr>
      <a:defRPr sz="1400">
        <a:latin typeface="Book Antiqua"/>
        <a:ea typeface="Book Antiqua"/>
        <a:cs typeface="Book Antiqua"/>
        <a:sym typeface="Book Antiqu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Book Antiqua Bold"/>
          <a:ea typeface="Book Antiqua Bold"/>
          <a:cs typeface="Book Antiqua Bold"/>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DE6D2"/>
          </a:solidFill>
        </a:fill>
      </a:tcStyle>
    </a:wholeTbl>
    <a:band2H>
      <a:tcTxStyle/>
      <a:tcStyle>
        <a:tcBdr/>
        <a:fill>
          <a:solidFill>
            <a:srgbClr val="F6F3EA"/>
          </a:solidFill>
        </a:fill>
      </a:tcStyle>
    </a:band2H>
    <a:firstCol>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EB966"/>
          </a:solidFill>
        </a:fill>
      </a:tcStyle>
    </a:firstCol>
    <a:la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EB966"/>
          </a:solidFill>
        </a:fill>
      </a:tcStyle>
    </a:lastRow>
    <a:fir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EB966"/>
          </a:solidFill>
        </a:fill>
      </a:tcStyle>
    </a:firstRow>
  </a:tblStyle>
  <a:tblStyle styleId="{C7B018BB-80A7-4F77-B60F-C8B233D01FF8}" styleName="">
    <a:tblBg/>
    <a:wholeTbl>
      <a:tcTxStyle b="on" i="on">
        <a:font>
          <a:latin typeface="Book Antiqua Bold"/>
          <a:ea typeface="Book Antiqua Bold"/>
          <a:cs typeface="Book Antiqua Bold"/>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3E4EB"/>
          </a:solidFill>
        </a:fill>
      </a:tcStyle>
    </a:wholeTbl>
    <a:band2H>
      <a:tcTxStyle/>
      <a:tcStyle>
        <a:tcBdr/>
        <a:fill>
          <a:solidFill>
            <a:srgbClr val="EAF2F5"/>
          </a:solidFill>
        </a:fill>
      </a:tcStyle>
    </a:band2H>
    <a:firstCol>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6BB1C9"/>
          </a:solidFill>
        </a:fill>
      </a:tcStyle>
    </a:firstCol>
    <a:la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6BB1C9"/>
          </a:solidFill>
        </a:fill>
      </a:tcStyle>
    </a:lastRow>
    <a:fir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6BB1C9"/>
          </a:solidFill>
        </a:fill>
      </a:tcStyle>
    </a:firstRow>
  </a:tblStyle>
  <a:tblStyle styleId="{EEE7283C-3CF3-47DC-8721-378D4A62B228}" styleName="">
    <a:tblBg/>
    <a:wholeTbl>
      <a:tcTxStyle b="on" i="on">
        <a:font>
          <a:latin typeface="Book Antiqua Bold"/>
          <a:ea typeface="Book Antiqua Bold"/>
          <a:cs typeface="Book Antiqua Bold"/>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D6E7"/>
          </a:solidFill>
        </a:fill>
      </a:tcStyle>
    </a:wholeTbl>
    <a:band2H>
      <a:tcTxStyle/>
      <a:tcStyle>
        <a:tcBdr/>
        <a:fill>
          <a:solidFill>
            <a:srgbClr val="F0EBF3"/>
          </a:solidFill>
        </a:fill>
      </a:tcStyle>
    </a:band2H>
    <a:firstCol>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379BB"/>
          </a:solidFill>
        </a:fill>
      </a:tcStyle>
    </a:firstCol>
    <a:la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379BB"/>
          </a:solidFill>
        </a:fill>
      </a:tcStyle>
    </a:lastRow>
    <a:fir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379BB"/>
          </a:solidFill>
        </a:fill>
      </a:tcStyle>
    </a:firstRow>
  </a:tblStyle>
  <a:tblStyle styleId="{CF821DB8-F4EB-4A41-A1BA-3FCAFE7338EE}" styleName="">
    <a:tblBg/>
    <a:wholeTbl>
      <a:tcTxStyle b="on" i="on">
        <a:font>
          <a:latin typeface="Book Antiqua Bold"/>
          <a:ea typeface="Book Antiqua Bold"/>
          <a:cs typeface="Book Antiqua Bold"/>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Book Antiqua Bold"/>
          <a:ea typeface="Book Antiqua Bold"/>
          <a:cs typeface="Book Antiqua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EB966"/>
          </a:solidFill>
        </a:fill>
      </a:tcStyle>
    </a:firstCol>
    <a:lastRow>
      <a:tcTxStyle b="on" i="on">
        <a:font>
          <a:latin typeface="Book Antiqua Bold"/>
          <a:ea typeface="Book Antiqua Bold"/>
          <a:cs typeface="Book Antiqua Bold"/>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Book Antiqua Bold"/>
          <a:ea typeface="Book Antiqua Bold"/>
          <a:cs typeface="Book Antiqua Bold"/>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CEB966"/>
          </a:solidFill>
        </a:fill>
      </a:tcStyle>
    </a:firstRow>
  </a:tblStyle>
  <a:tblStyle styleId="{33BA23B1-9221-436E-865A-0063620EA4FD}" styleName="">
    <a:tblBg/>
    <a:wholeTbl>
      <a:tcTxStyle b="on" i="on">
        <a:font>
          <a:latin typeface="Book Antiqua Bold"/>
          <a:ea typeface="Book Antiqua Bold"/>
          <a:cs typeface="Book Antiqua Bold"/>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alpha val="20000"/>
            </a:srgbClr>
          </a:solidFill>
        </a:fill>
      </a:tcStyle>
    </a:wholeTbl>
    <a:band2H>
      <a:tcTxStyle/>
      <a:tcStyle>
        <a:tcBdr/>
        <a:fill>
          <a:solidFill>
            <a:srgbClr val="FFFFFF"/>
          </a:solidFill>
        </a:fill>
      </a:tcStyle>
    </a:band2H>
    <a:firstCol>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alpha val="20000"/>
            </a:srgbClr>
          </a:solidFill>
        </a:fill>
      </a:tcStyle>
    </a:firstCol>
    <a:la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508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noFill/>
        </a:fill>
      </a:tcStyle>
    </a:lastRow>
    <a:firstRow>
      <a:tcTxStyle b="on" i="on">
        <a:font>
          <a:latin typeface="Book Antiqua Bold"/>
          <a:ea typeface="Book Antiqua Bold"/>
          <a:cs typeface="Book Antiqua Bold"/>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254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90" y="-5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 name="Shape 54"/>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5" name="Shape 55"/>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07748332"/>
      </p:ext>
    </p:extLst>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iapositiva de título">
    <p:spTree>
      <p:nvGrpSpPr>
        <p:cNvPr id="1" name=""/>
        <p:cNvGrpSpPr/>
        <p:nvPr/>
      </p:nvGrpSpPr>
      <p:grpSpPr>
        <a:xfrm>
          <a:off x="0" y="0"/>
          <a:ext cx="0" cy="0"/>
          <a:chOff x="0" y="0"/>
          <a:chExt cx="0" cy="0"/>
        </a:xfrm>
      </p:grpSpPr>
      <p:sp>
        <p:nvSpPr>
          <p:cNvPr id="6" name="Shape 6"/>
          <p:cNvSpPr>
            <a:spLocks noGrp="1"/>
          </p:cNvSpPr>
          <p:nvPr>
            <p:ph type="title"/>
          </p:nvPr>
        </p:nvSpPr>
        <p:spPr>
          <a:xfrm>
            <a:off x="422030" y="0"/>
            <a:ext cx="8229601" cy="2400300"/>
          </a:xfrm>
          <a:prstGeom prst="rect">
            <a:avLst/>
          </a:prstGeom>
          <a:extLst>
            <a:ext uri="{C572A759-6A51-4108-AA02-DFA0A04FC94B}">
              <ma14:wrappingTextBoxFlag xmlns:ma14="http://schemas.microsoft.com/office/mac/drawingml/2011/main" xmlns="" val="1"/>
            </a:ext>
          </a:extLst>
        </p:spPr>
        <p:txBody>
          <a:bodyPr lIns="0" tIns="0" rIns="0" bIns="0" anchor="b"/>
          <a:lstStyle>
            <a:lvl1pPr>
              <a:defRPr sz="4800" cap="all">
                <a:effectLst>
                  <a:outerShdw blurRad="127000" dist="200000" dir="2700000" rotWithShape="0">
                    <a:srgbClr val="000000">
                      <a:alpha val="30000"/>
                    </a:srgbClr>
                  </a:outerShdw>
                </a:effectLst>
              </a:defRPr>
            </a:lvl1pPr>
          </a:lstStyle>
          <a:p>
            <a:pPr lvl="0">
              <a:defRPr sz="1800" b="0" cap="none">
                <a:solidFill>
                  <a:srgbClr val="000000"/>
                </a:solidFill>
                <a:effectLst/>
              </a:defRPr>
            </a:pPr>
            <a:r>
              <a:rPr sz="4800" b="1" cap="all">
                <a:solidFill>
                  <a:srgbClr val="E8D38A"/>
                </a:solidFill>
                <a:effectLst>
                  <a:outerShdw blurRad="127000" dist="200000" dir="2700000" rotWithShape="0">
                    <a:srgbClr val="000000">
                      <a:alpha val="30000"/>
                    </a:srgbClr>
                  </a:outerShdw>
                </a:effectLst>
              </a:rPr>
              <a:t>Haga clic para modificar el estilo de título del patrón</a:t>
            </a:r>
          </a:p>
        </p:txBody>
      </p:sp>
      <p:sp>
        <p:nvSpPr>
          <p:cNvPr id="7" name="Shape 7"/>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
        <p:nvSpPr>
          <p:cNvPr id="8" name="Shape 8"/>
          <p:cNvSpPr>
            <a:spLocks noGrp="1"/>
          </p:cNvSpPr>
          <p:nvPr>
            <p:ph type="body" idx="1"/>
          </p:nvPr>
        </p:nvSpPr>
        <p:spPr>
          <a:xfrm>
            <a:off x="1371600" y="2498774"/>
            <a:ext cx="6400800" cy="2600326"/>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0" indent="0" algn="ctr">
              <a:spcBef>
                <a:spcPts val="600"/>
              </a:spcBef>
              <a:buClrTx/>
              <a:buSzTx/>
              <a:buFontTx/>
              <a:buNone/>
            </a:lvl1pPr>
          </a:lstStyle>
          <a:p>
            <a:pPr lvl="0">
              <a:defRPr sz="1800">
                <a:solidFill>
                  <a:srgbClr val="000000"/>
                </a:solidFill>
              </a:defRPr>
            </a:pPr>
            <a:r>
              <a:rPr sz="2800">
                <a:solidFill>
                  <a:srgbClr val="FFFFFF"/>
                </a:solidFill>
              </a:rPr>
              <a:t>Haga clic para modificar el estilo de subtítulo del patrón</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ítulo y texto vertical">
    <p:spTree>
      <p:nvGrpSpPr>
        <p:cNvPr id="1" name=""/>
        <p:cNvGrpSpPr/>
        <p:nvPr/>
      </p:nvGrpSpPr>
      <p:grpSpPr>
        <a:xfrm>
          <a:off x="0" y="0"/>
          <a:ext cx="0" cy="0"/>
          <a:chOff x="0" y="0"/>
          <a:chExt cx="0" cy="0"/>
        </a:xfrm>
      </p:grpSpPr>
      <p:sp>
        <p:nvSpPr>
          <p:cNvPr id="39" name="Shape 39"/>
          <p:cNvSpPr>
            <a:spLocks noGrp="1"/>
          </p:cNvSpPr>
          <p:nvPr>
            <p:ph type="title"/>
          </p:nvPr>
        </p:nvSpPr>
        <p:spPr>
          <a:xfrm>
            <a:off x="457200" y="69057"/>
            <a:ext cx="8229600" cy="1131093"/>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p>
            <a:pPr lvl="0">
              <a:defRPr sz="1800" b="0">
                <a:solidFill>
                  <a:srgbClr val="000000"/>
                </a:solidFill>
                <a:effectLst/>
              </a:defRPr>
            </a:pPr>
            <a:r>
              <a:rPr sz="41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40" name="Shape 40"/>
          <p:cNvSpPr>
            <a:spLocks noGrp="1"/>
          </p:cNvSpPr>
          <p:nvPr>
            <p:ph type="body" idx="1"/>
          </p:nvPr>
        </p:nvSpPr>
        <p:spPr>
          <a:xfrm>
            <a:off x="457200" y="1200150"/>
            <a:ext cx="8229600" cy="3943350"/>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548640" indent="-411480">
              <a:spcBef>
                <a:spcPts val="600"/>
              </a:spcBef>
              <a:buSzPct val="65000"/>
              <a:buChar char=""/>
            </a:lvl1pPr>
            <a:lvl2pPr marL="915924" indent="-330708">
              <a:spcBef>
                <a:spcPts val="600"/>
              </a:spcBef>
              <a:buSzPct val="80000"/>
              <a:buChar char="◼"/>
            </a:lvl2pPr>
            <a:lvl3pPr marL="1196201" indent="-290945">
              <a:spcBef>
                <a:spcPts val="600"/>
              </a:spcBef>
              <a:buSzPct val="95000"/>
              <a:buChar char="▫"/>
            </a:lvl3pPr>
            <a:lvl4pPr marL="1426463" indent="-256032">
              <a:spcBef>
                <a:spcPts val="600"/>
              </a:spcBef>
              <a:buSzPct val="100000"/>
              <a:buChar char=""/>
            </a:lvl4pPr>
            <a:lvl5pPr marL="1618488" indent="-256032">
              <a:spcBef>
                <a:spcPts val="600"/>
              </a:spcBef>
              <a:buSzPct val="100000"/>
              <a:buChar char="◾"/>
            </a:lvl5pPr>
          </a:lstStyle>
          <a:p>
            <a:pPr lvl="0">
              <a:defRPr sz="1800">
                <a:solidFill>
                  <a:srgbClr val="000000"/>
                </a:solidFill>
              </a:defRPr>
            </a:pPr>
            <a:r>
              <a:rPr sz="2800">
                <a:solidFill>
                  <a:srgbClr val="FFFFFF"/>
                </a:solidFill>
              </a:rPr>
              <a:t>Haga clic para modificar el estilo de texto del patrón</a:t>
            </a:r>
          </a:p>
          <a:p>
            <a:pPr lvl="1">
              <a:defRPr sz="1800">
                <a:solidFill>
                  <a:srgbClr val="000000"/>
                </a:solidFill>
              </a:defRPr>
            </a:pPr>
            <a:r>
              <a:rPr sz="2800">
                <a:solidFill>
                  <a:srgbClr val="FFFFFF"/>
                </a:solidFill>
              </a:rPr>
              <a:t>Segundo nivel</a:t>
            </a:r>
          </a:p>
          <a:p>
            <a:pPr lvl="2">
              <a:defRPr sz="1800">
                <a:solidFill>
                  <a:srgbClr val="000000"/>
                </a:solidFill>
              </a:defRPr>
            </a:pPr>
            <a:r>
              <a:rPr sz="2800">
                <a:solidFill>
                  <a:srgbClr val="FFFFFF"/>
                </a:solidFill>
              </a:rPr>
              <a:t>Tercer nivel</a:t>
            </a:r>
          </a:p>
          <a:p>
            <a:pPr lvl="3">
              <a:defRPr sz="1800">
                <a:solidFill>
                  <a:srgbClr val="000000"/>
                </a:solidFill>
              </a:defRPr>
            </a:pPr>
            <a:r>
              <a:rPr sz="2800">
                <a:solidFill>
                  <a:srgbClr val="FFFFFF"/>
                </a:solidFill>
              </a:rPr>
              <a:t>Cuarto nivel</a:t>
            </a:r>
          </a:p>
          <a:p>
            <a:pPr lvl="4">
              <a:defRPr sz="1800">
                <a:solidFill>
                  <a:srgbClr val="000000"/>
                </a:solidFill>
              </a:defRPr>
            </a:pPr>
            <a:r>
              <a:rPr sz="2800">
                <a:solidFill>
                  <a:srgbClr val="FFFFFF"/>
                </a:solidFill>
              </a:rPr>
              <a:t>Quinto nivel</a:t>
            </a:r>
          </a:p>
        </p:txBody>
      </p:sp>
      <p:sp>
        <p:nvSpPr>
          <p:cNvPr id="41" name="Shape 41"/>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ítulo vertical y texto">
    <p:spTree>
      <p:nvGrpSpPr>
        <p:cNvPr id="1" name=""/>
        <p:cNvGrpSpPr/>
        <p:nvPr/>
      </p:nvGrpSpPr>
      <p:grpSpPr>
        <a:xfrm>
          <a:off x="0" y="0"/>
          <a:ext cx="0" cy="0"/>
          <a:chOff x="0" y="0"/>
          <a:chExt cx="0" cy="0"/>
        </a:xfrm>
      </p:grpSpPr>
      <p:sp>
        <p:nvSpPr>
          <p:cNvPr id="43" name="Shape 43"/>
          <p:cNvSpPr>
            <a:spLocks noGrp="1"/>
          </p:cNvSpPr>
          <p:nvPr>
            <p:ph type="title"/>
          </p:nvPr>
        </p:nvSpPr>
        <p:spPr>
          <a:xfrm>
            <a:off x="6629400" y="0"/>
            <a:ext cx="2057400" cy="4800603"/>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p>
            <a:pPr lvl="0">
              <a:defRPr sz="1800" b="0">
                <a:solidFill>
                  <a:srgbClr val="000000"/>
                </a:solidFill>
                <a:effectLst/>
              </a:defRPr>
            </a:pPr>
            <a:r>
              <a:rPr sz="41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44" name="Shape 44"/>
          <p:cNvSpPr>
            <a:spLocks noGrp="1"/>
          </p:cNvSpPr>
          <p:nvPr>
            <p:ph type="body" idx="1"/>
          </p:nvPr>
        </p:nvSpPr>
        <p:spPr>
          <a:xfrm>
            <a:off x="457200" y="205978"/>
            <a:ext cx="6019800" cy="4937523"/>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548640" indent="-411480">
              <a:spcBef>
                <a:spcPts val="600"/>
              </a:spcBef>
              <a:buSzPct val="65000"/>
              <a:buChar char=""/>
            </a:lvl1pPr>
            <a:lvl2pPr marL="915924" indent="-330708">
              <a:spcBef>
                <a:spcPts val="600"/>
              </a:spcBef>
              <a:buSzPct val="80000"/>
              <a:buChar char="◼"/>
            </a:lvl2pPr>
            <a:lvl3pPr marL="1196201" indent="-290945">
              <a:spcBef>
                <a:spcPts val="600"/>
              </a:spcBef>
              <a:buSzPct val="95000"/>
              <a:buChar char="▫"/>
            </a:lvl3pPr>
            <a:lvl4pPr marL="1426463" indent="-256032">
              <a:spcBef>
                <a:spcPts val="600"/>
              </a:spcBef>
              <a:buSzPct val="100000"/>
              <a:buChar char=""/>
            </a:lvl4pPr>
            <a:lvl5pPr marL="1618488" indent="-256032">
              <a:spcBef>
                <a:spcPts val="600"/>
              </a:spcBef>
              <a:buSzPct val="100000"/>
              <a:buChar char="◾"/>
            </a:lvl5pPr>
          </a:lstStyle>
          <a:p>
            <a:pPr lvl="0">
              <a:defRPr sz="1800">
                <a:solidFill>
                  <a:srgbClr val="000000"/>
                </a:solidFill>
              </a:defRPr>
            </a:pPr>
            <a:r>
              <a:rPr sz="2800">
                <a:solidFill>
                  <a:srgbClr val="FFFFFF"/>
                </a:solidFill>
              </a:rPr>
              <a:t>Haga clic para modificar el estilo de texto del patrón</a:t>
            </a:r>
          </a:p>
          <a:p>
            <a:pPr lvl="1">
              <a:defRPr sz="1800">
                <a:solidFill>
                  <a:srgbClr val="000000"/>
                </a:solidFill>
              </a:defRPr>
            </a:pPr>
            <a:r>
              <a:rPr sz="2800">
                <a:solidFill>
                  <a:srgbClr val="FFFFFF"/>
                </a:solidFill>
              </a:rPr>
              <a:t>Segundo nivel</a:t>
            </a:r>
          </a:p>
          <a:p>
            <a:pPr lvl="2">
              <a:defRPr sz="1800">
                <a:solidFill>
                  <a:srgbClr val="000000"/>
                </a:solidFill>
              </a:defRPr>
            </a:pPr>
            <a:r>
              <a:rPr sz="2800">
                <a:solidFill>
                  <a:srgbClr val="FFFFFF"/>
                </a:solidFill>
              </a:rPr>
              <a:t>Tercer nivel</a:t>
            </a:r>
          </a:p>
          <a:p>
            <a:pPr lvl="3">
              <a:defRPr sz="1800">
                <a:solidFill>
                  <a:srgbClr val="000000"/>
                </a:solidFill>
              </a:defRPr>
            </a:pPr>
            <a:r>
              <a:rPr sz="2800">
                <a:solidFill>
                  <a:srgbClr val="FFFFFF"/>
                </a:solidFill>
              </a:rPr>
              <a:t>Cuarto nivel</a:t>
            </a:r>
          </a:p>
          <a:p>
            <a:pPr lvl="4">
              <a:defRPr sz="1800">
                <a:solidFill>
                  <a:srgbClr val="000000"/>
                </a:solidFill>
              </a:defRPr>
            </a:pPr>
            <a:r>
              <a:rPr sz="2800">
                <a:solidFill>
                  <a:srgbClr val="FFFFFF"/>
                </a:solidFill>
              </a:rPr>
              <a:t>Quinto nivel</a:t>
            </a:r>
          </a:p>
        </p:txBody>
      </p:sp>
      <p:sp>
        <p:nvSpPr>
          <p:cNvPr id="45" name="Shape 45"/>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wo columns">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pPr lvl="0"/>
            <a:endParaRPr/>
          </a:p>
        </p:txBody>
      </p:sp>
      <p:sp>
        <p:nvSpPr>
          <p:cNvPr id="48" name="Shape 48"/>
          <p:cNvSpPr>
            <a:spLocks noGrp="1"/>
          </p:cNvSpPr>
          <p:nvPr>
            <p:ph type="body" idx="1"/>
          </p:nvPr>
        </p:nvSpPr>
        <p:spPr>
          <a:xfrm>
            <a:off x="311699" y="1228675"/>
            <a:ext cx="3999902" cy="3914825"/>
          </a:xfrm>
          <a:prstGeom prst="rect">
            <a:avLst/>
          </a:prstGeom>
        </p:spPr>
        <p:txBody>
          <a:bodyPr/>
          <a:lstStyle/>
          <a:p>
            <a:pPr lvl="0" indent="-317500">
              <a:buSzPts val="1400"/>
              <a:defRPr sz="1400"/>
            </a:pPr>
            <a:endParaRPr/>
          </a:p>
        </p:txBody>
      </p:sp>
      <p:sp>
        <p:nvSpPr>
          <p:cNvPr id="49" name="Shape 4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
        <p:cNvGrpSpPr/>
        <p:nvPr/>
      </p:nvGrpSpPr>
      <p:grpSpPr>
        <a:xfrm>
          <a:off x="0" y="0"/>
          <a:ext cx="0" cy="0"/>
          <a:chOff x="0" y="0"/>
          <a:chExt cx="0" cy="0"/>
        </a:xfrm>
      </p:grpSpPr>
      <p:sp>
        <p:nvSpPr>
          <p:cNvPr id="51" name="Shape 51"/>
          <p:cNvSpPr>
            <a:spLocks noGrp="1"/>
          </p:cNvSpPr>
          <p:nvPr>
            <p:ph type="title"/>
          </p:nvPr>
        </p:nvSpPr>
        <p:spPr>
          <a:prstGeom prst="rect">
            <a:avLst/>
          </a:prstGeom>
        </p:spPr>
        <p:txBody>
          <a:bodyPr/>
          <a:lstStyle/>
          <a:p>
            <a:pPr lvl="0"/>
            <a:endParaRPr/>
          </a:p>
        </p:txBody>
      </p:sp>
      <p:sp>
        <p:nvSpPr>
          <p:cNvPr id="52" name="Shape 52"/>
          <p:cNvSpPr>
            <a:spLocks noGrp="1"/>
          </p:cNvSpPr>
          <p:nvPr>
            <p:ph type="body" idx="1"/>
          </p:nvPr>
        </p:nvSpPr>
        <p:spPr>
          <a:prstGeom prst="rect">
            <a:avLst/>
          </a:prstGeom>
        </p:spPr>
        <p:txBody>
          <a:bodyPr/>
          <a:lstStyle/>
          <a:p>
            <a:pPr lvl="0"/>
            <a:endParaRPr/>
          </a:p>
        </p:txBody>
      </p:sp>
      <p:sp>
        <p:nvSpPr>
          <p:cNvPr id="53" name="Shape 5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ítulo y objetos">
    <p:spTree>
      <p:nvGrpSpPr>
        <p:cNvPr id="1" name=""/>
        <p:cNvGrpSpPr/>
        <p:nvPr/>
      </p:nvGrpSpPr>
      <p:grpSpPr>
        <a:xfrm>
          <a:off x="0" y="0"/>
          <a:ext cx="0" cy="0"/>
          <a:chOff x="0" y="0"/>
          <a:chExt cx="0" cy="0"/>
        </a:xfrm>
      </p:grpSpPr>
      <p:sp>
        <p:nvSpPr>
          <p:cNvPr id="10" name="Shape 10"/>
          <p:cNvSpPr>
            <a:spLocks noGrp="1"/>
          </p:cNvSpPr>
          <p:nvPr>
            <p:ph type="title"/>
          </p:nvPr>
        </p:nvSpPr>
        <p:spPr>
          <a:xfrm>
            <a:off x="457200" y="69057"/>
            <a:ext cx="8229600" cy="1131093"/>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p>
            <a:pPr lvl="0">
              <a:defRPr sz="1800" b="0">
                <a:solidFill>
                  <a:srgbClr val="000000"/>
                </a:solidFill>
                <a:effectLst/>
              </a:defRPr>
            </a:pPr>
            <a:r>
              <a:rPr sz="41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11" name="Shape 11"/>
          <p:cNvSpPr>
            <a:spLocks noGrp="1"/>
          </p:cNvSpPr>
          <p:nvPr>
            <p:ph type="body" idx="1"/>
          </p:nvPr>
        </p:nvSpPr>
        <p:spPr>
          <a:xfrm>
            <a:off x="457200" y="1200150"/>
            <a:ext cx="8229600" cy="3943350"/>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548640" indent="-411480">
              <a:spcBef>
                <a:spcPts val="600"/>
              </a:spcBef>
              <a:buSzPct val="65000"/>
              <a:buChar char=""/>
            </a:lvl1pPr>
            <a:lvl2pPr marL="915924" indent="-330708">
              <a:spcBef>
                <a:spcPts val="600"/>
              </a:spcBef>
              <a:buSzPct val="80000"/>
              <a:buChar char="◼"/>
            </a:lvl2pPr>
            <a:lvl3pPr marL="1196201" indent="-290945">
              <a:spcBef>
                <a:spcPts val="600"/>
              </a:spcBef>
              <a:buSzPct val="95000"/>
              <a:buChar char="▫"/>
            </a:lvl3pPr>
            <a:lvl4pPr marL="1426463" indent="-256032">
              <a:spcBef>
                <a:spcPts val="600"/>
              </a:spcBef>
              <a:buSzPct val="100000"/>
              <a:buChar char=""/>
            </a:lvl4pPr>
            <a:lvl5pPr marL="1618488" indent="-256032">
              <a:spcBef>
                <a:spcPts val="600"/>
              </a:spcBef>
              <a:buSzPct val="100000"/>
              <a:buChar char="◾"/>
            </a:lvl5pPr>
          </a:lstStyle>
          <a:p>
            <a:pPr lvl="0">
              <a:defRPr sz="1800">
                <a:solidFill>
                  <a:srgbClr val="000000"/>
                </a:solidFill>
              </a:defRPr>
            </a:pPr>
            <a:r>
              <a:rPr sz="2800">
                <a:solidFill>
                  <a:srgbClr val="FFFFFF"/>
                </a:solidFill>
              </a:rPr>
              <a:t>Haga clic para modificar el estilo de texto del patrón</a:t>
            </a:r>
          </a:p>
          <a:p>
            <a:pPr lvl="1">
              <a:defRPr sz="1800">
                <a:solidFill>
                  <a:srgbClr val="000000"/>
                </a:solidFill>
              </a:defRPr>
            </a:pPr>
            <a:r>
              <a:rPr sz="2800">
                <a:solidFill>
                  <a:srgbClr val="FFFFFF"/>
                </a:solidFill>
              </a:rPr>
              <a:t>Segundo nivel</a:t>
            </a:r>
          </a:p>
          <a:p>
            <a:pPr lvl="2">
              <a:defRPr sz="1800">
                <a:solidFill>
                  <a:srgbClr val="000000"/>
                </a:solidFill>
              </a:defRPr>
            </a:pPr>
            <a:r>
              <a:rPr sz="2800">
                <a:solidFill>
                  <a:srgbClr val="FFFFFF"/>
                </a:solidFill>
              </a:rPr>
              <a:t>Tercer nivel</a:t>
            </a:r>
          </a:p>
          <a:p>
            <a:pPr lvl="3">
              <a:defRPr sz="1800">
                <a:solidFill>
                  <a:srgbClr val="000000"/>
                </a:solidFill>
              </a:defRPr>
            </a:pPr>
            <a:r>
              <a:rPr sz="2800">
                <a:solidFill>
                  <a:srgbClr val="FFFFFF"/>
                </a:solidFill>
              </a:rPr>
              <a:t>Cuarto nivel</a:t>
            </a:r>
          </a:p>
          <a:p>
            <a:pPr lvl="4">
              <a:defRPr sz="1800">
                <a:solidFill>
                  <a:srgbClr val="000000"/>
                </a:solidFill>
              </a:defRPr>
            </a:pPr>
            <a:r>
              <a:rPr sz="2800">
                <a:solidFill>
                  <a:srgbClr val="FFFFFF"/>
                </a:solidFill>
              </a:rPr>
              <a:t>Quinto nivel</a:t>
            </a:r>
          </a:p>
        </p:txBody>
      </p:sp>
      <p:sp>
        <p:nvSpPr>
          <p:cNvPr id="12" name="Shape 12"/>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Encabezado de sección">
    <p:spTree>
      <p:nvGrpSpPr>
        <p:cNvPr id="1" name=""/>
        <p:cNvGrpSpPr/>
        <p:nvPr/>
      </p:nvGrpSpPr>
      <p:grpSpPr>
        <a:xfrm>
          <a:off x="0" y="0"/>
          <a:ext cx="0" cy="0"/>
          <a:chOff x="0" y="0"/>
          <a:chExt cx="0" cy="0"/>
        </a:xfrm>
      </p:grpSpPr>
      <p:sp>
        <p:nvSpPr>
          <p:cNvPr id="14" name="Shape 14"/>
          <p:cNvSpPr>
            <a:spLocks noGrp="1"/>
          </p:cNvSpPr>
          <p:nvPr>
            <p:ph type="title"/>
          </p:nvPr>
        </p:nvSpPr>
        <p:spPr>
          <a:xfrm>
            <a:off x="1600200" y="0"/>
            <a:ext cx="7086600" cy="1828800"/>
          </a:xfrm>
          <a:prstGeom prst="rect">
            <a:avLst/>
          </a:prstGeom>
          <a:extLst>
            <a:ext uri="{C572A759-6A51-4108-AA02-DFA0A04FC94B}">
              <ma14:wrappingTextBoxFlag xmlns:ma14="http://schemas.microsoft.com/office/mac/drawingml/2011/main" xmlns="" val="1"/>
            </a:ext>
          </a:extLst>
        </p:spPr>
        <p:txBody>
          <a:bodyPr lIns="0" tIns="0" rIns="0" bIns="0" anchor="b">
            <a:noAutofit/>
          </a:bodyPr>
          <a:lstStyle>
            <a:lvl1pPr algn="l">
              <a:defRPr sz="4800">
                <a:solidFill>
                  <a:srgbClr val="DCC678"/>
                </a:solidFill>
              </a:defRPr>
            </a:lvl1pPr>
          </a:lstStyle>
          <a:p>
            <a:pPr lvl="0">
              <a:defRPr sz="1800" b="0">
                <a:solidFill>
                  <a:srgbClr val="000000"/>
                </a:solidFill>
                <a:effectLst/>
              </a:defRPr>
            </a:pPr>
            <a:r>
              <a:rPr sz="4800" b="1">
                <a:solidFill>
                  <a:srgbClr val="DCC678"/>
                </a:solidFill>
                <a:effectLst>
                  <a:outerShdw blurRad="114300" dist="101600" dir="2700000" rotWithShape="0">
                    <a:srgbClr val="000000">
                      <a:alpha val="40000"/>
                    </a:srgbClr>
                  </a:outerShdw>
                </a:effectLst>
              </a:rPr>
              <a:t>Haga clic para modificar el estilo de título del patrón</a:t>
            </a:r>
          </a:p>
        </p:txBody>
      </p:sp>
      <p:sp>
        <p:nvSpPr>
          <p:cNvPr id="15" name="Shape 15"/>
          <p:cNvSpPr>
            <a:spLocks noGrp="1"/>
          </p:cNvSpPr>
          <p:nvPr>
            <p:ph type="body" idx="1"/>
          </p:nvPr>
        </p:nvSpPr>
        <p:spPr>
          <a:xfrm>
            <a:off x="1600200" y="1880840"/>
            <a:ext cx="7086600" cy="2418160"/>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0" indent="73152">
              <a:spcBef>
                <a:spcPts val="400"/>
              </a:spcBef>
              <a:buClrTx/>
              <a:buSzTx/>
              <a:buFontTx/>
              <a:buNone/>
              <a:defRPr sz="2000"/>
            </a:lvl1pPr>
          </a:lstStyle>
          <a:p>
            <a:pPr lvl="0">
              <a:defRPr sz="1800">
                <a:solidFill>
                  <a:srgbClr val="000000"/>
                </a:solidFill>
              </a:defRPr>
            </a:pPr>
            <a:r>
              <a:rPr sz="2000">
                <a:solidFill>
                  <a:srgbClr val="FFFFFF"/>
                </a:solidFill>
              </a:rPr>
              <a:t>Haga clic para modificar el estilo de texto del patrón</a:t>
            </a:r>
          </a:p>
        </p:txBody>
      </p:sp>
      <p:sp>
        <p:nvSpPr>
          <p:cNvPr id="16" name="Shape 16"/>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os objetos">
    <p:spTree>
      <p:nvGrpSpPr>
        <p:cNvPr id="1" name=""/>
        <p:cNvGrpSpPr/>
        <p:nvPr/>
      </p:nvGrpSpPr>
      <p:grpSpPr>
        <a:xfrm>
          <a:off x="0" y="0"/>
          <a:ext cx="0" cy="0"/>
          <a:chOff x="0" y="0"/>
          <a:chExt cx="0" cy="0"/>
        </a:xfrm>
      </p:grpSpPr>
      <p:sp>
        <p:nvSpPr>
          <p:cNvPr id="18" name="Shape 18"/>
          <p:cNvSpPr>
            <a:spLocks noGrp="1"/>
          </p:cNvSpPr>
          <p:nvPr>
            <p:ph type="title"/>
          </p:nvPr>
        </p:nvSpPr>
        <p:spPr>
          <a:xfrm>
            <a:off x="457200" y="69057"/>
            <a:ext cx="8229600" cy="1131094"/>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p>
            <a:pPr lvl="0">
              <a:defRPr sz="1800" b="0">
                <a:solidFill>
                  <a:srgbClr val="000000"/>
                </a:solidFill>
                <a:effectLst/>
              </a:defRPr>
            </a:pPr>
            <a:r>
              <a:rPr sz="41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19" name="Shape 19"/>
          <p:cNvSpPr>
            <a:spLocks noGrp="1"/>
          </p:cNvSpPr>
          <p:nvPr>
            <p:ph type="body" idx="1"/>
          </p:nvPr>
        </p:nvSpPr>
        <p:spPr>
          <a:xfrm>
            <a:off x="457200" y="1200150"/>
            <a:ext cx="4038600" cy="3943351"/>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548640" indent="-411480">
              <a:spcBef>
                <a:spcPts val="600"/>
              </a:spcBef>
              <a:buSzPct val="65000"/>
              <a:buChar char=""/>
              <a:defRPr sz="2600"/>
            </a:lvl1pPr>
            <a:lvl2pPr marL="892302" indent="-307086">
              <a:spcBef>
                <a:spcPts val="600"/>
              </a:spcBef>
              <a:buSzPct val="80000"/>
              <a:buChar char="◼"/>
              <a:defRPr sz="2600"/>
            </a:lvl2pPr>
            <a:lvl3pPr marL="1202436" indent="-297180">
              <a:spcBef>
                <a:spcPts val="600"/>
              </a:spcBef>
              <a:buSzPct val="95000"/>
              <a:buChar char="▫"/>
              <a:defRPr sz="2600"/>
            </a:lvl3pPr>
            <a:lvl4pPr marL="1434591" indent="-264160">
              <a:spcBef>
                <a:spcPts val="600"/>
              </a:spcBef>
              <a:buSzPct val="100000"/>
              <a:buChar char=""/>
              <a:defRPr sz="2600"/>
            </a:lvl4pPr>
            <a:lvl5pPr marL="1626616" indent="-264160">
              <a:spcBef>
                <a:spcPts val="600"/>
              </a:spcBef>
              <a:buSzPct val="100000"/>
              <a:buChar char="◾"/>
              <a:defRPr sz="2600"/>
            </a:lvl5pPr>
          </a:lstStyle>
          <a:p>
            <a:pPr lvl="0">
              <a:defRPr sz="1800">
                <a:solidFill>
                  <a:srgbClr val="000000"/>
                </a:solidFill>
              </a:defRPr>
            </a:pPr>
            <a:r>
              <a:rPr sz="2600">
                <a:solidFill>
                  <a:srgbClr val="FFFFFF"/>
                </a:solidFill>
              </a:rPr>
              <a:t>Haga clic para modificar el estilo de texto del patrón</a:t>
            </a:r>
          </a:p>
          <a:p>
            <a:pPr lvl="1">
              <a:defRPr sz="1800">
                <a:solidFill>
                  <a:srgbClr val="000000"/>
                </a:solidFill>
              </a:defRPr>
            </a:pPr>
            <a:r>
              <a:rPr sz="2600">
                <a:solidFill>
                  <a:srgbClr val="FFFFFF"/>
                </a:solidFill>
              </a:rPr>
              <a:t>Segundo nivel</a:t>
            </a:r>
          </a:p>
          <a:p>
            <a:pPr lvl="2">
              <a:defRPr sz="1800">
                <a:solidFill>
                  <a:srgbClr val="000000"/>
                </a:solidFill>
              </a:defRPr>
            </a:pPr>
            <a:r>
              <a:rPr sz="2600">
                <a:solidFill>
                  <a:srgbClr val="FFFFFF"/>
                </a:solidFill>
              </a:rPr>
              <a:t>Tercer nivel</a:t>
            </a:r>
          </a:p>
          <a:p>
            <a:pPr lvl="3">
              <a:defRPr sz="1800">
                <a:solidFill>
                  <a:srgbClr val="000000"/>
                </a:solidFill>
              </a:defRPr>
            </a:pPr>
            <a:r>
              <a:rPr sz="2600">
                <a:solidFill>
                  <a:srgbClr val="FFFFFF"/>
                </a:solidFill>
              </a:rPr>
              <a:t>Cuarto nivel</a:t>
            </a:r>
          </a:p>
          <a:p>
            <a:pPr lvl="4">
              <a:defRPr sz="1800">
                <a:solidFill>
                  <a:srgbClr val="000000"/>
                </a:solidFill>
              </a:defRPr>
            </a:pPr>
            <a:r>
              <a:rPr sz="2600">
                <a:solidFill>
                  <a:srgbClr val="FFFFFF"/>
                </a:solidFill>
              </a:rPr>
              <a:t>Quinto nivel</a:t>
            </a:r>
          </a:p>
        </p:txBody>
      </p:sp>
      <p:sp>
        <p:nvSpPr>
          <p:cNvPr id="20" name="Shape 20"/>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ación">
    <p:spTree>
      <p:nvGrpSpPr>
        <p:cNvPr id="1" name=""/>
        <p:cNvGrpSpPr/>
        <p:nvPr/>
      </p:nvGrpSpPr>
      <p:grpSpPr>
        <a:xfrm>
          <a:off x="0" y="0"/>
          <a:ext cx="0" cy="0"/>
          <a:chOff x="0" y="0"/>
          <a:chExt cx="0" cy="0"/>
        </a:xfrm>
      </p:grpSpPr>
      <p:sp>
        <p:nvSpPr>
          <p:cNvPr id="22" name="Shape 22"/>
          <p:cNvSpPr>
            <a:spLocks noGrp="1"/>
          </p:cNvSpPr>
          <p:nvPr>
            <p:ph type="title"/>
          </p:nvPr>
        </p:nvSpPr>
        <p:spPr>
          <a:xfrm>
            <a:off x="457200" y="183216"/>
            <a:ext cx="8229600" cy="900394"/>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p>
            <a:pPr lvl="0">
              <a:defRPr sz="1800" b="0">
                <a:solidFill>
                  <a:srgbClr val="000000"/>
                </a:solidFill>
                <a:effectLst/>
              </a:defRPr>
            </a:pPr>
            <a:r>
              <a:rPr sz="41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23" name="Shape 23"/>
          <p:cNvSpPr>
            <a:spLocks noGrp="1"/>
          </p:cNvSpPr>
          <p:nvPr>
            <p:ph type="body" idx="1"/>
          </p:nvPr>
        </p:nvSpPr>
        <p:spPr>
          <a:xfrm>
            <a:off x="457200" y="1083609"/>
            <a:ext cx="4040188" cy="698617"/>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lvl1pPr marL="0" indent="0">
              <a:spcBef>
                <a:spcPts val="500"/>
              </a:spcBef>
              <a:buClrTx/>
              <a:buSzTx/>
              <a:buFontTx/>
              <a:buNone/>
              <a:defRPr sz="2400" cap="all"/>
            </a:lvl1pPr>
          </a:lstStyle>
          <a:p>
            <a:pPr lvl="0">
              <a:defRPr sz="1800" cap="none">
                <a:solidFill>
                  <a:srgbClr val="000000"/>
                </a:solidFill>
              </a:defRPr>
            </a:pPr>
            <a:r>
              <a:rPr sz="2400" cap="all">
                <a:solidFill>
                  <a:srgbClr val="FFFFFF"/>
                </a:solidFill>
              </a:rPr>
              <a:t>Haga clic para modificar el estilo de texto del patrón</a:t>
            </a:r>
          </a:p>
        </p:txBody>
      </p:sp>
      <p:sp>
        <p:nvSpPr>
          <p:cNvPr id="24" name="Shape 24"/>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ólo el título">
    <p:spTree>
      <p:nvGrpSpPr>
        <p:cNvPr id="1" name=""/>
        <p:cNvGrpSpPr/>
        <p:nvPr/>
      </p:nvGrpSpPr>
      <p:grpSpPr>
        <a:xfrm>
          <a:off x="0" y="0"/>
          <a:ext cx="0" cy="0"/>
          <a:chOff x="0" y="0"/>
          <a:chExt cx="0" cy="0"/>
        </a:xfrm>
      </p:grpSpPr>
      <p:sp>
        <p:nvSpPr>
          <p:cNvPr id="26" name="Shape 26"/>
          <p:cNvSpPr>
            <a:spLocks noGrp="1"/>
          </p:cNvSpPr>
          <p:nvPr>
            <p:ph type="title"/>
          </p:nvPr>
        </p:nvSpPr>
        <p:spPr>
          <a:xfrm>
            <a:off x="457200" y="69057"/>
            <a:ext cx="8229600" cy="1131093"/>
          </a:xfrm>
          <a:prstGeom prst="rect">
            <a:avLst/>
          </a:prstGeom>
          <a:extLst>
            <a:ext uri="{C572A759-6A51-4108-AA02-DFA0A04FC94B}">
              <ma14:wrappingTextBoxFlag xmlns:ma14="http://schemas.microsoft.com/office/mac/drawingml/2011/main" xmlns="" val="1"/>
            </a:ext>
          </a:extLst>
        </p:spPr>
        <p:txBody>
          <a:bodyPr lIns="45719" tIns="45719" rIns="45719" bIns="45719" anchor="ctr"/>
          <a:lstStyle/>
          <a:p>
            <a:pPr lvl="0">
              <a:defRPr sz="1800" b="0">
                <a:solidFill>
                  <a:srgbClr val="000000"/>
                </a:solidFill>
                <a:effectLst/>
              </a:defRPr>
            </a:pPr>
            <a:r>
              <a:rPr sz="41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27" name="Shape 27"/>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29" name="Shape 29"/>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ido con título">
    <p:spTree>
      <p:nvGrpSpPr>
        <p:cNvPr id="1" name=""/>
        <p:cNvGrpSpPr/>
        <p:nvPr/>
      </p:nvGrpSpPr>
      <p:grpSpPr>
        <a:xfrm>
          <a:off x="0" y="0"/>
          <a:ext cx="0" cy="0"/>
          <a:chOff x="0" y="0"/>
          <a:chExt cx="0" cy="0"/>
        </a:xfrm>
      </p:grpSpPr>
      <p:sp>
        <p:nvSpPr>
          <p:cNvPr id="31" name="Shape 31"/>
          <p:cNvSpPr>
            <a:spLocks noGrp="1"/>
          </p:cNvSpPr>
          <p:nvPr>
            <p:ph type="title"/>
          </p:nvPr>
        </p:nvSpPr>
        <p:spPr>
          <a:xfrm>
            <a:off x="457201" y="0"/>
            <a:ext cx="3008314" cy="1076325"/>
          </a:xfrm>
          <a:prstGeom prst="rect">
            <a:avLst/>
          </a:prstGeom>
          <a:extLst>
            <a:ext uri="{C572A759-6A51-4108-AA02-DFA0A04FC94B}">
              <ma14:wrappingTextBoxFlag xmlns:ma14="http://schemas.microsoft.com/office/mac/drawingml/2011/main" xmlns="" val="1"/>
            </a:ext>
          </a:extLst>
        </p:spPr>
        <p:txBody>
          <a:bodyPr lIns="45719" tIns="45719" rIns="45719" bIns="45719" anchor="b"/>
          <a:lstStyle>
            <a:lvl1pPr algn="l">
              <a:defRPr sz="2200" b="0">
                <a:solidFill>
                  <a:srgbClr val="F4DB8A"/>
                </a:solidFill>
              </a:defRPr>
            </a:lvl1pPr>
          </a:lstStyle>
          <a:p>
            <a:pPr lvl="0">
              <a:defRPr sz="1800">
                <a:solidFill>
                  <a:srgbClr val="000000"/>
                </a:solidFill>
                <a:effectLst/>
              </a:defRPr>
            </a:pPr>
            <a:r>
              <a:rPr sz="2200">
                <a:solidFill>
                  <a:srgbClr val="F4DB8A"/>
                </a:solidFill>
                <a:effectLst>
                  <a:outerShdw blurRad="114300" dist="101600" dir="2700000" rotWithShape="0">
                    <a:srgbClr val="000000">
                      <a:alpha val="40000"/>
                    </a:srgbClr>
                  </a:outerShdw>
                </a:effectLst>
              </a:rPr>
              <a:t>Haga clic para modificar el estilo de título del patrón</a:t>
            </a:r>
          </a:p>
        </p:txBody>
      </p:sp>
      <p:sp>
        <p:nvSpPr>
          <p:cNvPr id="32" name="Shape 32"/>
          <p:cNvSpPr>
            <a:spLocks noGrp="1"/>
          </p:cNvSpPr>
          <p:nvPr>
            <p:ph type="body" idx="1"/>
          </p:nvPr>
        </p:nvSpPr>
        <p:spPr>
          <a:xfrm>
            <a:off x="457201" y="1143000"/>
            <a:ext cx="3008314" cy="4000501"/>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0" indent="0">
              <a:spcBef>
                <a:spcPts val="300"/>
              </a:spcBef>
              <a:buClrTx/>
              <a:buSzTx/>
              <a:buFontTx/>
              <a:buNone/>
              <a:defRPr sz="1400"/>
            </a:lvl1pPr>
          </a:lstStyle>
          <a:p>
            <a:pPr lvl="0">
              <a:defRPr sz="1800">
                <a:solidFill>
                  <a:srgbClr val="000000"/>
                </a:solidFill>
              </a:defRPr>
            </a:pPr>
            <a:r>
              <a:rPr sz="1400">
                <a:solidFill>
                  <a:srgbClr val="FFFFFF"/>
                </a:solidFill>
              </a:rPr>
              <a:t>Haga clic para modificar el estilo de texto del patrón</a:t>
            </a:r>
          </a:p>
        </p:txBody>
      </p:sp>
      <p:sp>
        <p:nvSpPr>
          <p:cNvPr id="33" name="Shape 33"/>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Imagen con título">
    <p:spTree>
      <p:nvGrpSpPr>
        <p:cNvPr id="1" name=""/>
        <p:cNvGrpSpPr/>
        <p:nvPr/>
      </p:nvGrpSpPr>
      <p:grpSpPr>
        <a:xfrm>
          <a:off x="0" y="0"/>
          <a:ext cx="0" cy="0"/>
          <a:chOff x="0" y="0"/>
          <a:chExt cx="0" cy="0"/>
        </a:xfrm>
      </p:grpSpPr>
      <p:sp>
        <p:nvSpPr>
          <p:cNvPr id="35" name="Shape 35"/>
          <p:cNvSpPr>
            <a:spLocks noGrp="1"/>
          </p:cNvSpPr>
          <p:nvPr>
            <p:ph type="title"/>
          </p:nvPr>
        </p:nvSpPr>
        <p:spPr>
          <a:xfrm>
            <a:off x="1828800" y="0"/>
            <a:ext cx="5486400" cy="848916"/>
          </a:xfrm>
          <a:prstGeom prst="rect">
            <a:avLst/>
          </a:prstGeom>
          <a:extLst>
            <a:ext uri="{C572A759-6A51-4108-AA02-DFA0A04FC94B}">
              <ma14:wrappingTextBoxFlag xmlns:ma14="http://schemas.microsoft.com/office/mac/drawingml/2011/main" xmlns="" val="1"/>
            </a:ext>
          </a:extLst>
        </p:spPr>
        <p:txBody>
          <a:bodyPr lIns="0" tIns="0" rIns="0" bIns="0" anchor="b"/>
          <a:lstStyle>
            <a:lvl1pPr>
              <a:defRPr sz="2000"/>
            </a:lvl1pPr>
          </a:lstStyle>
          <a:p>
            <a:pPr lvl="0">
              <a:defRPr sz="1800" b="0">
                <a:solidFill>
                  <a:srgbClr val="000000"/>
                </a:solidFill>
                <a:effectLst/>
              </a:defRPr>
            </a:pPr>
            <a:r>
              <a:rPr sz="2000" b="1">
                <a:solidFill>
                  <a:srgbClr val="E8D38A"/>
                </a:solidFill>
                <a:effectLst>
                  <a:outerShdw blurRad="114300" dist="101600" dir="2700000" rotWithShape="0">
                    <a:srgbClr val="000000">
                      <a:alpha val="40000"/>
                    </a:srgbClr>
                  </a:outerShdw>
                </a:effectLst>
              </a:rPr>
              <a:t>Haga clic para modificar el estilo de título del patrón</a:t>
            </a:r>
          </a:p>
        </p:txBody>
      </p:sp>
      <p:sp>
        <p:nvSpPr>
          <p:cNvPr id="36" name="Shape 36"/>
          <p:cNvSpPr>
            <a:spLocks noGrp="1"/>
          </p:cNvSpPr>
          <p:nvPr>
            <p:ph type="body" idx="1"/>
          </p:nvPr>
        </p:nvSpPr>
        <p:spPr>
          <a:xfrm>
            <a:off x="1828800" y="875089"/>
            <a:ext cx="5486400" cy="1683640"/>
          </a:xfrm>
          <a:prstGeom prst="rect">
            <a:avLst/>
          </a:prstGeom>
          <a:extLst>
            <a:ext uri="{C572A759-6A51-4108-AA02-DFA0A04FC94B}">
              <ma14:wrappingTextBoxFlag xmlns:ma14="http://schemas.microsoft.com/office/mac/drawingml/2011/main" xmlns="" val="1"/>
            </a:ext>
          </a:extLst>
        </p:spPr>
        <p:txBody>
          <a:bodyPr lIns="45719" tIns="45719" rIns="45719" bIns="45719"/>
          <a:lstStyle>
            <a:lvl1pPr marL="0" indent="0" algn="ctr">
              <a:spcBef>
                <a:spcPts val="300"/>
              </a:spcBef>
              <a:buClrTx/>
              <a:buSzTx/>
              <a:buFontTx/>
              <a:buNone/>
              <a:defRPr sz="1400"/>
            </a:lvl1pPr>
          </a:lstStyle>
          <a:p>
            <a:pPr lvl="0">
              <a:defRPr sz="1800">
                <a:solidFill>
                  <a:srgbClr val="000000"/>
                </a:solidFill>
              </a:defRPr>
            </a:pPr>
            <a:r>
              <a:rPr sz="1400">
                <a:solidFill>
                  <a:srgbClr val="FFFFFF"/>
                </a:solidFill>
              </a:rPr>
              <a:t>Haga clic para modificar el estilo de texto del patrón</a:t>
            </a:r>
          </a:p>
        </p:txBody>
      </p:sp>
      <p:sp>
        <p:nvSpPr>
          <p:cNvPr id="37" name="Shape 37"/>
          <p:cNvSpPr>
            <a:spLocks noGrp="1"/>
          </p:cNvSpPr>
          <p:nvPr>
            <p:ph type="sldNum" sz="quarter" idx="2"/>
          </p:nvPr>
        </p:nvSpPr>
        <p:spPr>
          <a:xfrm>
            <a:off x="7924800" y="4913536"/>
            <a:ext cx="762000" cy="172816"/>
          </a:xfrm>
          <a:prstGeom prst="rect">
            <a:avLst/>
          </a:prstGeom>
        </p:spPr>
        <p:txBody>
          <a:bodyPr lIns="0" tIns="0" rIns="0" bIns="0" anchor="b"/>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311699" y="292850"/>
            <a:ext cx="8520602" cy="935826"/>
          </a:xfrm>
          <a:prstGeom prst="rect">
            <a:avLst/>
          </a:prstGeom>
          <a:ln w="12700">
            <a:miter lim="400000"/>
          </a:ln>
        </p:spPr>
        <p:txBody>
          <a:bodyPr lIns="91424" tIns="91424" rIns="91424" bIns="91424">
            <a:normAutofit/>
          </a:bodyPr>
          <a:lstStyle/>
          <a:p>
            <a:pPr lvl="0"/>
            <a:endParaRPr/>
          </a:p>
        </p:txBody>
      </p:sp>
      <p:sp>
        <p:nvSpPr>
          <p:cNvPr id="3" name="Shape 3"/>
          <p:cNvSpPr>
            <a:spLocks noGrp="1"/>
          </p:cNvSpPr>
          <p:nvPr>
            <p:ph type="body" idx="1"/>
          </p:nvPr>
        </p:nvSpPr>
        <p:spPr>
          <a:xfrm>
            <a:off x="311699" y="1228675"/>
            <a:ext cx="8520602" cy="3914825"/>
          </a:xfrm>
          <a:prstGeom prst="rect">
            <a:avLst/>
          </a:prstGeom>
          <a:ln w="12700">
            <a:miter lim="400000"/>
          </a:ln>
        </p:spPr>
        <p:txBody>
          <a:bodyPr lIns="91424" tIns="91424" rIns="91424" bIns="91424">
            <a:normAutofit/>
          </a:bodyPr>
          <a:lstStyle/>
          <a:p>
            <a:pPr lvl="0"/>
            <a:endParaRPr/>
          </a:p>
        </p:txBody>
      </p:sp>
      <p:sp>
        <p:nvSpPr>
          <p:cNvPr id="4" name="Shape 4"/>
          <p:cNvSpPr>
            <a:spLocks noGrp="1"/>
          </p:cNvSpPr>
          <p:nvPr>
            <p:ph type="sldNum" sz="quarter" idx="2"/>
          </p:nvPr>
        </p:nvSpPr>
        <p:spPr>
          <a:xfrm>
            <a:off x="8472458" y="4682184"/>
            <a:ext cx="548701" cy="355666"/>
          </a:xfrm>
          <a:prstGeom prst="rect">
            <a:avLst/>
          </a:prstGeom>
          <a:ln w="12700">
            <a:miter lim="400000"/>
          </a:ln>
        </p:spPr>
        <p:txBody>
          <a:bodyPr lIns="91424" tIns="91424" rIns="91424" bIns="91424" anchor="ctr">
            <a:spAutoFit/>
          </a:bodyPr>
          <a:lstStyle>
            <a:lvl1pPr algn="r">
              <a:defRPr sz="1200">
                <a:solidFill>
                  <a:srgbClr val="BABABA"/>
                </a:solidFill>
                <a:latin typeface="Arial"/>
                <a:ea typeface="Arial"/>
                <a:cs typeface="Arial"/>
                <a:sym typeface="Aria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1pPr>
      <a:lvl2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2pPr>
      <a:lvl3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3pPr>
      <a:lvl4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4pPr>
      <a:lvl5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5pPr>
      <a:lvl6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6pPr>
      <a:lvl7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7pPr>
      <a:lvl8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8pPr>
      <a:lvl9pPr algn="ctr">
        <a:defRPr sz="4100" b="1">
          <a:solidFill>
            <a:srgbClr val="E8D38A"/>
          </a:solidFill>
          <a:effectLst>
            <a:outerShdw blurRad="114300" dist="101600" dir="2700000" rotWithShape="0">
              <a:srgbClr val="000000">
                <a:alpha val="40000"/>
              </a:srgbClr>
            </a:outerShdw>
          </a:effectLst>
          <a:latin typeface="Lucida Sans"/>
          <a:ea typeface="Lucida Sans"/>
          <a:cs typeface="Lucida Sans"/>
          <a:sym typeface="Lucida Sans"/>
        </a:defRPr>
      </a:lvl9pPr>
    </p:titleStyle>
    <p:bodyStyle>
      <a:lvl1pPr marL="457200" indent="-342900">
        <a:buClr>
          <a:srgbClr val="F9F9F9"/>
        </a:buClr>
        <a:buSzPts val="2800"/>
        <a:buFont typeface="Wingdings 2"/>
        <a:buChar char="●"/>
        <a:defRPr sz="2800">
          <a:solidFill>
            <a:srgbClr val="FFFFFF"/>
          </a:solidFill>
          <a:latin typeface="Book Antiqua"/>
          <a:ea typeface="Book Antiqua"/>
          <a:cs typeface="Book Antiqua"/>
          <a:sym typeface="Book Antiqua"/>
        </a:defRPr>
      </a:lvl1pPr>
      <a:lvl2pPr marL="967316" indent="-370416">
        <a:buClr>
          <a:srgbClr val="F9F9F9"/>
        </a:buClr>
        <a:buSzPts val="2800"/>
        <a:buFont typeface="Wingdings 2"/>
        <a:buChar char="○"/>
        <a:defRPr sz="2800">
          <a:solidFill>
            <a:srgbClr val="FFFFFF"/>
          </a:solidFill>
          <a:latin typeface="Book Antiqua"/>
          <a:ea typeface="Book Antiqua"/>
          <a:cs typeface="Book Antiqua"/>
          <a:sym typeface="Book Antiqua"/>
        </a:defRPr>
      </a:lvl2pPr>
      <a:lvl3pPr marL="1458190" indent="-404090">
        <a:buClr>
          <a:srgbClr val="F9F9F9"/>
        </a:buClr>
        <a:buSzPts val="2800"/>
        <a:buFont typeface="Wingdings 2"/>
        <a:buChar char="■"/>
        <a:defRPr sz="2800">
          <a:solidFill>
            <a:srgbClr val="FFFFFF"/>
          </a:solidFill>
          <a:latin typeface="Book Antiqua"/>
          <a:ea typeface="Book Antiqua"/>
          <a:cs typeface="Book Antiqua"/>
          <a:sym typeface="Book Antiqua"/>
        </a:defRPr>
      </a:lvl3pPr>
      <a:lvl4pPr marL="1955800" indent="-444500">
        <a:buClr>
          <a:srgbClr val="F9F9F9"/>
        </a:buClr>
        <a:buSzPts val="2800"/>
        <a:buFont typeface="Wingdings 2"/>
        <a:buChar char="●"/>
        <a:defRPr sz="2800">
          <a:solidFill>
            <a:srgbClr val="FFFFFF"/>
          </a:solidFill>
          <a:latin typeface="Book Antiqua"/>
          <a:ea typeface="Book Antiqua"/>
          <a:cs typeface="Book Antiqua"/>
          <a:sym typeface="Book Antiqua"/>
        </a:defRPr>
      </a:lvl4pPr>
      <a:lvl5pPr marL="2413000" indent="-444500">
        <a:buClr>
          <a:srgbClr val="F9F9F9"/>
        </a:buClr>
        <a:buSzPts val="2800"/>
        <a:buFont typeface="Wingdings 2"/>
        <a:buChar char="○"/>
        <a:defRPr sz="2800">
          <a:solidFill>
            <a:srgbClr val="FFFFFF"/>
          </a:solidFill>
          <a:latin typeface="Book Antiqua"/>
          <a:ea typeface="Book Antiqua"/>
          <a:cs typeface="Book Antiqua"/>
          <a:sym typeface="Book Antiqua"/>
        </a:defRPr>
      </a:lvl5pPr>
      <a:lvl6pPr marL="2919588" indent="-493888">
        <a:buClr>
          <a:srgbClr val="F9F9F9"/>
        </a:buClr>
        <a:buSzPts val="2800"/>
        <a:buFont typeface="Wingdings 2"/>
        <a:buChar char="■"/>
        <a:defRPr sz="2800">
          <a:solidFill>
            <a:srgbClr val="FFFFFF"/>
          </a:solidFill>
          <a:latin typeface="Book Antiqua"/>
          <a:ea typeface="Book Antiqua"/>
          <a:cs typeface="Book Antiqua"/>
          <a:sym typeface="Book Antiqua"/>
        </a:defRPr>
      </a:lvl6pPr>
      <a:lvl7pPr marL="3438525" indent="-555625">
        <a:buClr>
          <a:srgbClr val="F9F9F9"/>
        </a:buClr>
        <a:buSzPts val="2800"/>
        <a:buFont typeface="Wingdings 2"/>
        <a:buChar char="●"/>
        <a:defRPr sz="2800">
          <a:solidFill>
            <a:srgbClr val="FFFFFF"/>
          </a:solidFill>
          <a:latin typeface="Book Antiqua"/>
          <a:ea typeface="Book Antiqua"/>
          <a:cs typeface="Book Antiqua"/>
          <a:sym typeface="Book Antiqua"/>
        </a:defRPr>
      </a:lvl7pPr>
      <a:lvl8pPr marL="3975100" indent="-635000">
        <a:buClr>
          <a:srgbClr val="F9F9F9"/>
        </a:buClr>
        <a:buSzPts val="2800"/>
        <a:buFont typeface="Wingdings 2"/>
        <a:buChar char="○"/>
        <a:defRPr sz="2800">
          <a:solidFill>
            <a:srgbClr val="FFFFFF"/>
          </a:solidFill>
          <a:latin typeface="Book Antiqua"/>
          <a:ea typeface="Book Antiqua"/>
          <a:cs typeface="Book Antiqua"/>
          <a:sym typeface="Book Antiqua"/>
        </a:defRPr>
      </a:lvl8pPr>
      <a:lvl9pPr marL="4432300" indent="-635000">
        <a:buClr>
          <a:srgbClr val="F9F9F9"/>
        </a:buClr>
        <a:buSzPts val="2800"/>
        <a:buFont typeface="Wingdings 2"/>
        <a:buChar char="■"/>
        <a:defRPr sz="2800">
          <a:solidFill>
            <a:srgbClr val="FFFFFF"/>
          </a:solidFill>
          <a:latin typeface="Book Antiqua"/>
          <a:ea typeface="Book Antiqua"/>
          <a:cs typeface="Book Antiqua"/>
          <a:sym typeface="Book Antiqua"/>
        </a:defRPr>
      </a:lvl9pPr>
    </p:bodyStyle>
    <p:otherStyle>
      <a:lvl1pPr algn="r">
        <a:defRPr sz="1200">
          <a:solidFill>
            <a:schemeClr val="tx1"/>
          </a:solidFill>
          <a:latin typeface="+mn-lt"/>
          <a:ea typeface="+mn-ea"/>
          <a:cs typeface="+mn-cs"/>
          <a:sym typeface="Arial"/>
        </a:defRPr>
      </a:lvl1pPr>
      <a:lvl2pPr algn="r">
        <a:defRPr sz="1200">
          <a:solidFill>
            <a:schemeClr val="tx1"/>
          </a:solidFill>
          <a:latin typeface="+mn-lt"/>
          <a:ea typeface="+mn-ea"/>
          <a:cs typeface="+mn-cs"/>
          <a:sym typeface="Arial"/>
        </a:defRPr>
      </a:lvl2pPr>
      <a:lvl3pPr algn="r">
        <a:defRPr sz="1200">
          <a:solidFill>
            <a:schemeClr val="tx1"/>
          </a:solidFill>
          <a:latin typeface="+mn-lt"/>
          <a:ea typeface="+mn-ea"/>
          <a:cs typeface="+mn-cs"/>
          <a:sym typeface="Arial"/>
        </a:defRPr>
      </a:lvl3pPr>
      <a:lvl4pPr algn="r">
        <a:defRPr sz="1200">
          <a:solidFill>
            <a:schemeClr val="tx1"/>
          </a:solidFill>
          <a:latin typeface="+mn-lt"/>
          <a:ea typeface="+mn-ea"/>
          <a:cs typeface="+mn-cs"/>
          <a:sym typeface="Arial"/>
        </a:defRPr>
      </a:lvl4pPr>
      <a:lvl5pPr algn="r">
        <a:defRPr sz="1200">
          <a:solidFill>
            <a:schemeClr val="tx1"/>
          </a:solidFill>
          <a:latin typeface="+mn-lt"/>
          <a:ea typeface="+mn-ea"/>
          <a:cs typeface="+mn-cs"/>
          <a:sym typeface="Arial"/>
        </a:defRPr>
      </a:lvl5pPr>
      <a:lvl6pPr algn="r">
        <a:defRPr sz="1200">
          <a:solidFill>
            <a:schemeClr val="tx1"/>
          </a:solidFill>
          <a:latin typeface="+mn-lt"/>
          <a:ea typeface="+mn-ea"/>
          <a:cs typeface="+mn-cs"/>
          <a:sym typeface="Arial"/>
        </a:defRPr>
      </a:lvl6pPr>
      <a:lvl7pPr algn="r">
        <a:defRPr sz="1200">
          <a:solidFill>
            <a:schemeClr val="tx1"/>
          </a:solidFill>
          <a:latin typeface="+mn-lt"/>
          <a:ea typeface="+mn-ea"/>
          <a:cs typeface="+mn-cs"/>
          <a:sym typeface="Arial"/>
        </a:defRPr>
      </a:lvl7pPr>
      <a:lvl8pPr algn="r">
        <a:defRPr sz="1200">
          <a:solidFill>
            <a:schemeClr val="tx1"/>
          </a:solidFill>
          <a:latin typeface="+mn-lt"/>
          <a:ea typeface="+mn-ea"/>
          <a:cs typeface="+mn-cs"/>
          <a:sym typeface="Arial"/>
        </a:defRPr>
      </a:lvl8pPr>
      <a:lvl9pPr algn="r">
        <a:defRPr sz="12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a:xfrm>
            <a:off x="411639" y="529936"/>
            <a:ext cx="8229601" cy="1371601"/>
          </a:xfrm>
          <a:prstGeom prst="rect">
            <a:avLst/>
          </a:prstGeom>
        </p:spPr>
        <p:txBody>
          <a:bodyPr/>
          <a:lstStyle>
            <a:lvl1pPr>
              <a:defRPr sz="4400" b="0">
                <a:solidFill>
                  <a:srgbClr val="000000"/>
                </a:solidFill>
                <a:latin typeface="Arabic Typesetting"/>
                <a:ea typeface="Arabic Typesetting"/>
                <a:cs typeface="Arabic Typesetting"/>
                <a:sym typeface="Arabic Typesetting"/>
              </a:defRPr>
            </a:lvl1pPr>
          </a:lstStyle>
          <a:p>
            <a:pPr lvl="0">
              <a:defRPr sz="1800" cap="none">
                <a:effectLst/>
              </a:defRPr>
            </a:pPr>
            <a:r>
              <a:rPr sz="4400" cap="all">
                <a:effectLst>
                  <a:outerShdw blurRad="127000" dist="200000" dir="2700000" rotWithShape="0">
                    <a:srgbClr val="000000">
                      <a:alpha val="30000"/>
                    </a:srgbClr>
                  </a:outerShdw>
                </a:effectLst>
              </a:rPr>
              <a:t>Spain AND TURKEY, culture to discover </a:t>
            </a:r>
          </a:p>
        </p:txBody>
      </p:sp>
      <p:sp>
        <p:nvSpPr>
          <p:cNvPr id="58" name="Shape 58"/>
          <p:cNvSpPr/>
          <p:nvPr/>
        </p:nvSpPr>
        <p:spPr>
          <a:xfrm>
            <a:off x="6047509" y="4104409"/>
            <a:ext cx="2909456" cy="739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Segoe UI Light"/>
                <a:ea typeface="Segoe UI Light"/>
                <a:cs typeface="Segoe UI Light"/>
                <a:sym typeface="Segoe UI Light"/>
              </a:defRPr>
            </a:lvl1pPr>
          </a:lstStyle>
          <a:p>
            <a:pPr lvl="0">
              <a:defRPr sz="1800"/>
            </a:pPr>
            <a:r>
              <a:rPr sz="1400"/>
              <a:t>Work of: Lourdes Cozar de la Casa, Muhammed Cagri Baskent and Alberto Cano</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a:spLocks noGrp="1"/>
          </p:cNvSpPr>
          <p:nvPr>
            <p:ph type="body" idx="1"/>
          </p:nvPr>
        </p:nvSpPr>
        <p:spPr>
          <a:xfrm>
            <a:off x="135053" y="426026"/>
            <a:ext cx="8832303" cy="3782292"/>
          </a:xfrm>
          <a:prstGeom prst="rect">
            <a:avLst/>
          </a:prstGeom>
          <a:extLst>
            <a:ext uri="{C572A759-6A51-4108-AA02-DFA0A04FC94B}">
              <ma14:wrappingTextBoxFlag xmlns:ma14="http://schemas.microsoft.com/office/mac/drawingml/2011/main" xmlns="" val="1"/>
            </a:ext>
          </a:extLst>
        </p:spPr>
        <p:txBody>
          <a:bodyPr/>
          <a:lstStyle/>
          <a:p>
            <a:pPr marL="359228" lvl="0" indent="-244928" algn="just">
              <a:buSzPts val="2000"/>
              <a:defRPr sz="1800">
                <a:solidFill>
                  <a:srgbClr val="000000"/>
                </a:solidFill>
              </a:defRPr>
            </a:pPr>
            <a:r>
              <a:rPr sz="2000">
                <a:latin typeface="Segoe UI Light"/>
                <a:ea typeface="Segoe UI Light"/>
                <a:cs typeface="Segoe UI Light"/>
                <a:sym typeface="Segoe UI Light"/>
              </a:rPr>
              <a:t>Former rural residence of the emirs who ruled part of Spain (Al Andalus) in 13</a:t>
            </a:r>
            <a:r>
              <a:rPr sz="2000" baseline="30000">
                <a:latin typeface="Segoe UI Light"/>
                <a:ea typeface="Segoe UI Light"/>
                <a:cs typeface="Segoe UI Light"/>
                <a:sym typeface="Segoe UI Light"/>
              </a:rPr>
              <a:t>th</a:t>
            </a:r>
            <a:r>
              <a:rPr sz="2000">
                <a:latin typeface="Segoe UI Light"/>
                <a:ea typeface="Segoe UI Light"/>
                <a:cs typeface="Segoe UI Light"/>
                <a:sym typeface="Segoe UI Light"/>
              </a:rPr>
              <a:t>-14</a:t>
            </a:r>
            <a:r>
              <a:rPr sz="2000" baseline="30000">
                <a:latin typeface="Segoe UI Light"/>
                <a:ea typeface="Segoe UI Light"/>
                <a:cs typeface="Segoe UI Light"/>
                <a:sym typeface="Segoe UI Light"/>
              </a:rPr>
              <a:t>th</a:t>
            </a:r>
            <a:r>
              <a:rPr sz="2000">
                <a:latin typeface="Segoe UI Light"/>
                <a:ea typeface="Segoe UI Light"/>
                <a:cs typeface="Segoe UI Light"/>
                <a:sym typeface="Segoe UI Light"/>
              </a:rPr>
              <a:t> century</a:t>
            </a:r>
          </a:p>
          <a:p>
            <a:pPr lvl="0" algn="just">
              <a:defRPr sz="1800">
                <a:solidFill>
                  <a:srgbClr val="000000"/>
                </a:solidFill>
              </a:defRPr>
            </a:pPr>
            <a:endParaRPr sz="2000">
              <a:latin typeface="Segoe UI Light"/>
              <a:ea typeface="Segoe UI Light"/>
              <a:cs typeface="Segoe UI Light"/>
              <a:sym typeface="Segoe UI Light"/>
            </a:endParaRPr>
          </a:p>
          <a:p>
            <a:pPr marL="359228" lvl="0" indent="-244928" algn="just">
              <a:buSzPts val="2000"/>
              <a:defRPr sz="1800">
                <a:solidFill>
                  <a:srgbClr val="000000"/>
                </a:solidFill>
              </a:defRPr>
            </a:pPr>
            <a:r>
              <a:rPr sz="2000">
                <a:latin typeface="Segoe UI Light"/>
                <a:ea typeface="Segoe UI Light"/>
                <a:cs typeface="Segoe UI Light"/>
                <a:sym typeface="Segoe UI Light"/>
              </a:rPr>
              <a:t>Rich repository of Moorish vernacular architecture</a:t>
            </a:r>
          </a:p>
          <a:p>
            <a:pPr lvl="0" algn="just">
              <a:defRPr sz="1800">
                <a:solidFill>
                  <a:srgbClr val="000000"/>
                </a:solidFill>
              </a:defRPr>
            </a:pPr>
            <a:endParaRPr sz="2000">
              <a:latin typeface="Segoe UI Light"/>
              <a:ea typeface="Segoe UI Light"/>
              <a:cs typeface="Segoe UI Light"/>
              <a:sym typeface="Segoe UI Light"/>
            </a:endParaRPr>
          </a:p>
          <a:p>
            <a:pPr marL="359228" lvl="0" indent="-244928" algn="just">
              <a:buSzPts val="2000"/>
              <a:defRPr sz="1800">
                <a:solidFill>
                  <a:srgbClr val="000000"/>
                </a:solidFill>
              </a:defRPr>
            </a:pPr>
            <a:r>
              <a:rPr sz="2000">
                <a:latin typeface="Segoe UI Light"/>
                <a:ea typeface="Segoe UI Light"/>
                <a:cs typeface="Segoe UI Light"/>
                <a:sym typeface="Segoe UI Light"/>
              </a:rPr>
              <a:t>Unique preserved palatine city of the Islamic period</a:t>
            </a:r>
          </a:p>
        </p:txBody>
      </p:sp>
      <p:pic>
        <p:nvPicPr>
          <p:cNvPr id="97" name="image14.png"/>
          <p:cNvPicPr/>
          <p:nvPr/>
        </p:nvPicPr>
        <p:blipFill>
          <a:blip r:embed="rId2">
            <a:extLst/>
          </a:blip>
          <a:stretch>
            <a:fillRect/>
          </a:stretch>
        </p:blipFill>
        <p:spPr>
          <a:xfrm>
            <a:off x="258516" y="2795154"/>
            <a:ext cx="3949800" cy="2076832"/>
          </a:xfrm>
          <a:prstGeom prst="rect">
            <a:avLst/>
          </a:prstGeom>
          <a:ln w="12700">
            <a:miter lim="400000"/>
          </a:ln>
        </p:spPr>
      </p:pic>
      <p:pic>
        <p:nvPicPr>
          <p:cNvPr id="98" name="image15.png"/>
          <p:cNvPicPr/>
          <p:nvPr/>
        </p:nvPicPr>
        <p:blipFill>
          <a:blip r:embed="rId3">
            <a:extLst/>
          </a:blip>
          <a:stretch>
            <a:fillRect/>
          </a:stretch>
        </p:blipFill>
        <p:spPr>
          <a:xfrm>
            <a:off x="5268192" y="2702014"/>
            <a:ext cx="3054926" cy="2169973"/>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hape 100"/>
          <p:cNvSpPr>
            <a:spLocks noGrp="1"/>
          </p:cNvSpPr>
          <p:nvPr>
            <p:ph type="body" idx="1"/>
          </p:nvPr>
        </p:nvSpPr>
        <p:spPr>
          <a:xfrm>
            <a:off x="280526" y="220755"/>
            <a:ext cx="4364210" cy="4579846"/>
          </a:xfrm>
          <a:prstGeom prst="rect">
            <a:avLst/>
          </a:prstGeom>
          <a:extLst>
            <a:ext uri="{C572A759-6A51-4108-AA02-DFA0A04FC94B}">
              <ma14:wrappingTextBoxFlag xmlns:ma14="http://schemas.microsoft.com/office/mac/drawingml/2011/main" xmlns="" val="1"/>
            </a:ext>
          </a:extLst>
        </p:spPr>
        <p:txBody>
          <a:bodyPr/>
          <a:lstStyle/>
          <a:p>
            <a:pPr marL="359228" lvl="0" indent="-244928" algn="just">
              <a:lnSpc>
                <a:spcPct val="90000"/>
              </a:lnSpc>
              <a:buSzPts val="2000"/>
              <a:defRPr sz="1800">
                <a:solidFill>
                  <a:srgbClr val="000000"/>
                </a:solidFill>
              </a:defRPr>
            </a:pPr>
            <a:r>
              <a:rPr sz="2000">
                <a:latin typeface="Segoe UI Light"/>
                <a:ea typeface="Segoe UI Light"/>
                <a:cs typeface="Segoe UI Light"/>
                <a:sym typeface="Segoe UI Light"/>
              </a:rPr>
              <a:t>The Alhambra and Generalife contain all the known artistic techniques of the Hispano-Muslim world. They bear a testimony of Muslim Spain from 13</a:t>
            </a:r>
            <a:r>
              <a:rPr sz="2000" baseline="30000">
                <a:latin typeface="Segoe UI Light"/>
                <a:ea typeface="Segoe UI Light"/>
                <a:cs typeface="Segoe UI Light"/>
                <a:sym typeface="Segoe UI Light"/>
              </a:rPr>
              <a:t>th</a:t>
            </a:r>
            <a:r>
              <a:rPr sz="2000">
                <a:latin typeface="Segoe UI Light"/>
                <a:ea typeface="Segoe UI Light"/>
                <a:cs typeface="Segoe UI Light"/>
                <a:sym typeface="Segoe UI Light"/>
              </a:rPr>
              <a:t> to 15</a:t>
            </a:r>
            <a:r>
              <a:rPr sz="2000" baseline="30000">
                <a:latin typeface="Segoe UI Light"/>
                <a:ea typeface="Segoe UI Light"/>
                <a:cs typeface="Segoe UI Light"/>
                <a:sym typeface="Segoe UI Light"/>
              </a:rPr>
              <a:t>th</a:t>
            </a:r>
            <a:r>
              <a:rPr sz="2000">
                <a:latin typeface="Segoe UI Light"/>
                <a:ea typeface="Segoe UI Light"/>
                <a:cs typeface="Segoe UI Light"/>
                <a:sym typeface="Segoe UI Light"/>
              </a:rPr>
              <a:t> century, </a:t>
            </a:r>
          </a:p>
          <a:p>
            <a:pPr marL="0" lvl="0" indent="114300" algn="just">
              <a:lnSpc>
                <a:spcPct val="90000"/>
              </a:lnSpc>
              <a:buSzTx/>
              <a:buNone/>
              <a:defRPr sz="1800">
                <a:solidFill>
                  <a:srgbClr val="000000"/>
                </a:solidFill>
              </a:defRPr>
            </a:pPr>
            <a:r>
              <a:rPr sz="2000">
                <a:latin typeface="Segoe UI Light"/>
                <a:ea typeface="Segoe UI Light"/>
                <a:cs typeface="Segoe UI Light"/>
                <a:sym typeface="Segoe UI Light"/>
              </a:rPr>
              <a:t> </a:t>
            </a:r>
          </a:p>
          <a:p>
            <a:pPr lvl="0" algn="just">
              <a:lnSpc>
                <a:spcPct val="90000"/>
              </a:lnSpc>
              <a:defRPr sz="1800">
                <a:solidFill>
                  <a:srgbClr val="000000"/>
                </a:solidFill>
              </a:defRPr>
            </a:pPr>
            <a:endParaRPr sz="2000">
              <a:latin typeface="Segoe UI Light"/>
              <a:ea typeface="Segoe UI Light"/>
              <a:cs typeface="Segoe UI Light"/>
              <a:sym typeface="Segoe UI Light"/>
            </a:endParaRPr>
          </a:p>
          <a:p>
            <a:pPr marL="359228" lvl="0" indent="-244928" algn="just">
              <a:lnSpc>
                <a:spcPct val="90000"/>
              </a:lnSpc>
              <a:buSzPts val="2000"/>
              <a:defRPr sz="1800">
                <a:solidFill>
                  <a:srgbClr val="000000"/>
                </a:solidFill>
              </a:defRPr>
            </a:pPr>
            <a:r>
              <a:rPr sz="2000">
                <a:latin typeface="Segoe UI Light"/>
                <a:ea typeface="Segoe UI Light"/>
                <a:cs typeface="Segoe UI Light"/>
                <a:sym typeface="Segoe UI Light"/>
              </a:rPr>
              <a:t>The Albayzín district is the best preserved example of a Hispano-Muslim city. With the combination of techniques of the Nasrid Dynasty and of Christian Renaissance and Spanish Baroque Culture.</a:t>
            </a:r>
          </a:p>
        </p:txBody>
      </p:sp>
      <p:pic>
        <p:nvPicPr>
          <p:cNvPr id="101" name="image16.png"/>
          <p:cNvPicPr/>
          <p:nvPr/>
        </p:nvPicPr>
        <p:blipFill>
          <a:blip r:embed="rId2">
            <a:extLst/>
          </a:blip>
          <a:stretch>
            <a:fillRect/>
          </a:stretch>
        </p:blipFill>
        <p:spPr>
          <a:xfrm flipH="1">
            <a:off x="4813310" y="1246908"/>
            <a:ext cx="4072165" cy="2400301"/>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p:cNvSpPr>
          <p:nvPr>
            <p:ph type="title"/>
          </p:nvPr>
        </p:nvSpPr>
        <p:spPr>
          <a:xfrm>
            <a:off x="311699" y="292850"/>
            <a:ext cx="8520602" cy="569595"/>
          </a:xfrm>
          <a:prstGeom prst="rect">
            <a:avLst/>
          </a:prstGeom>
          <a:extLst>
            <a:ext uri="{C572A759-6A51-4108-AA02-DFA0A04FC94B}">
              <ma14:wrappingTextBoxFlag xmlns:ma14="http://schemas.microsoft.com/office/mac/drawingml/2011/main" xmlns="" val="1"/>
            </a:ext>
          </a:extLst>
        </p:spPr>
        <p:txBody>
          <a:bodyPr/>
          <a:lstStyle/>
          <a:p>
            <a:pPr lvl="0" algn="l" defTabSz="365760">
              <a:defRPr sz="1800" b="0">
                <a:solidFill>
                  <a:srgbClr val="000000"/>
                </a:solidFill>
                <a:effectLst/>
              </a:defRPr>
            </a:pPr>
            <a:r>
              <a:rPr sz="1280">
                <a:effectLst>
                  <a:outerShdw blurRad="45720" dist="40640" dir="2700000" rotWithShape="0">
                    <a:srgbClr val="000000">
                      <a:alpha val="40000"/>
                    </a:srgbClr>
                  </a:outerShdw>
                </a:effectLst>
                <a:latin typeface="Arabic Typesetting"/>
                <a:ea typeface="Arabic Typesetting"/>
                <a:cs typeface="Arabic Typesetting"/>
                <a:sym typeface="Arabic Typesetting"/>
              </a:rPr>
              <a:t>Architecture elements</a:t>
            </a:r>
            <a:br>
              <a:rPr sz="1280">
                <a:effectLst>
                  <a:outerShdw blurRad="45720" dist="40640" dir="2700000" rotWithShape="0">
                    <a:srgbClr val="000000">
                      <a:alpha val="40000"/>
                    </a:srgbClr>
                  </a:outerShdw>
                </a:effectLst>
                <a:latin typeface="Arabic Typesetting"/>
                <a:ea typeface="Arabic Typesetting"/>
                <a:cs typeface="Arabic Typesetting"/>
                <a:sym typeface="Arabic Typesetting"/>
              </a:rPr>
            </a:br>
            <a:endParaRPr sz="1280">
              <a:effectLst>
                <a:outerShdw blurRad="45720" dist="40640" dir="2700000" rotWithShape="0">
                  <a:srgbClr val="000000">
                    <a:alpha val="40000"/>
                  </a:srgbClr>
                </a:outerShdw>
              </a:effectLst>
              <a:latin typeface="Arabic Typesetting"/>
              <a:ea typeface="Arabic Typesetting"/>
              <a:cs typeface="Arabic Typesetting"/>
              <a:sym typeface="Arabic Typesetting"/>
            </a:endParaRPr>
          </a:p>
        </p:txBody>
      </p:sp>
      <p:sp>
        <p:nvSpPr>
          <p:cNvPr id="104" name="Shape 104"/>
          <p:cNvSpPr>
            <a:spLocks noGrp="1"/>
          </p:cNvSpPr>
          <p:nvPr>
            <p:ph type="body" idx="1"/>
          </p:nvPr>
        </p:nvSpPr>
        <p:spPr>
          <a:xfrm>
            <a:off x="311699" y="948120"/>
            <a:ext cx="8520602" cy="3914825"/>
          </a:xfrm>
          <a:prstGeom prst="rect">
            <a:avLst/>
          </a:prstGeom>
          <a:extLst>
            <a:ext uri="{C572A759-6A51-4108-AA02-DFA0A04FC94B}">
              <ma14:wrappingTextBoxFlag xmlns:ma14="http://schemas.microsoft.com/office/mac/drawingml/2011/main" xmlns="" val="1"/>
            </a:ext>
          </a:extLst>
        </p:spPr>
        <p:txBody>
          <a:bodyPr/>
          <a:lstStyle/>
          <a:p>
            <a:pPr marL="359228" lvl="0" indent="-244928" algn="just">
              <a:buSzPts val="2000"/>
              <a:defRPr sz="1800">
                <a:solidFill>
                  <a:srgbClr val="000000"/>
                </a:solidFill>
              </a:defRPr>
            </a:pPr>
            <a:r>
              <a:rPr sz="2000">
                <a:latin typeface="Segoe UI Light"/>
                <a:ea typeface="Segoe UI Light"/>
                <a:cs typeface="Segoe UI Light"/>
                <a:sym typeface="Segoe UI Light"/>
              </a:rPr>
              <a:t>Emphasis on the aesthetic value of buildings, with the use of water and vegetation as ornament.</a:t>
            </a:r>
          </a:p>
          <a:p>
            <a:pPr lvl="0" algn="just">
              <a:defRPr sz="1800">
                <a:solidFill>
                  <a:srgbClr val="000000"/>
                </a:solidFill>
              </a:defRPr>
            </a:pPr>
            <a:endParaRPr sz="2000">
              <a:latin typeface="Segoe UI Light"/>
              <a:ea typeface="Segoe UI Light"/>
              <a:cs typeface="Segoe UI Light"/>
              <a:sym typeface="Segoe UI Light"/>
            </a:endParaRPr>
          </a:p>
          <a:p>
            <a:pPr marL="359228" lvl="0" indent="-244928" algn="just">
              <a:buSzPts val="2000"/>
              <a:defRPr sz="1800">
                <a:solidFill>
                  <a:srgbClr val="000000"/>
                </a:solidFill>
              </a:defRPr>
            </a:pPr>
            <a:r>
              <a:rPr sz="2000">
                <a:latin typeface="Segoe UI Light"/>
                <a:ea typeface="Segoe UI Light"/>
                <a:cs typeface="Segoe UI Light"/>
                <a:sym typeface="Segoe UI Light"/>
              </a:rPr>
              <a:t>Development of materials used in the Alhambra and Generalife with the use of plaster, wood and ceramics as decorative elements. The use of Arabic epigraphy gives the model of “talking architecture”.</a:t>
            </a:r>
          </a:p>
          <a:p>
            <a:pPr lvl="0" algn="just">
              <a:defRPr sz="1800">
                <a:solidFill>
                  <a:srgbClr val="000000"/>
                </a:solidFill>
              </a:defRPr>
            </a:pPr>
            <a:endParaRPr sz="2000">
              <a:latin typeface="Segoe UI Light"/>
              <a:ea typeface="Segoe UI Light"/>
              <a:cs typeface="Segoe UI Light"/>
              <a:sym typeface="Segoe UI Light"/>
            </a:endParaRPr>
          </a:p>
          <a:p>
            <a:pPr marL="359228" lvl="0" indent="-244928" algn="just">
              <a:buSzPts val="2000"/>
              <a:defRPr sz="1800">
                <a:solidFill>
                  <a:srgbClr val="000000"/>
                </a:solidFill>
              </a:defRPr>
            </a:pPr>
            <a:r>
              <a:rPr sz="2000">
                <a:latin typeface="Segoe UI Light"/>
                <a:ea typeface="Segoe UI Light"/>
                <a:cs typeface="Segoe UI Light"/>
                <a:sym typeface="Segoe UI Light"/>
              </a:rPr>
              <a:t>Decorative program based upon geometry, epigraphy and vegetation, as the most typical Mocárabe vaults.</a:t>
            </a:r>
          </a:p>
          <a:p>
            <a:pPr lvl="0" algn="just">
              <a:defRPr sz="1800">
                <a:solidFill>
                  <a:srgbClr val="000000"/>
                </a:solidFill>
              </a:defRPr>
            </a:pPr>
            <a:endParaRPr sz="2000">
              <a:latin typeface="Segoe UI Light"/>
              <a:ea typeface="Segoe UI Light"/>
              <a:cs typeface="Segoe UI Light"/>
              <a:sym typeface="Segoe UI Light"/>
            </a:endParaRPr>
          </a:p>
          <a:p>
            <a:pPr marL="359228" lvl="0" indent="-244928" algn="just">
              <a:buSzPts val="2000"/>
              <a:defRPr sz="1800">
                <a:solidFill>
                  <a:srgbClr val="000000"/>
                </a:solidFill>
              </a:defRPr>
            </a:pPr>
            <a:r>
              <a:rPr sz="2000">
                <a:latin typeface="Segoe UI Light"/>
                <a:ea typeface="Segoe UI Light"/>
                <a:cs typeface="Segoe UI Light"/>
                <a:sym typeface="Segoe UI Light"/>
              </a:rPr>
              <a:t>Respect of the original style, with minimal adding.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 name="image17.png"/>
          <p:cNvPicPr/>
          <p:nvPr/>
        </p:nvPicPr>
        <p:blipFill>
          <a:blip r:embed="rId2">
            <a:extLst/>
          </a:blip>
          <a:stretch>
            <a:fillRect/>
          </a:stretch>
        </p:blipFill>
        <p:spPr>
          <a:xfrm>
            <a:off x="488374" y="257850"/>
            <a:ext cx="3642606" cy="2391831"/>
          </a:xfrm>
          <a:prstGeom prst="rect">
            <a:avLst/>
          </a:prstGeom>
          <a:ln w="12700">
            <a:miter lim="400000"/>
          </a:ln>
        </p:spPr>
      </p:pic>
      <p:pic>
        <p:nvPicPr>
          <p:cNvPr id="107" name="image18.png"/>
          <p:cNvPicPr/>
          <p:nvPr/>
        </p:nvPicPr>
        <p:blipFill>
          <a:blip r:embed="rId3">
            <a:extLst/>
          </a:blip>
          <a:stretch>
            <a:fillRect/>
          </a:stretch>
        </p:blipFill>
        <p:spPr>
          <a:xfrm>
            <a:off x="400047" y="2899062"/>
            <a:ext cx="4961661" cy="1984665"/>
          </a:xfrm>
          <a:prstGeom prst="rect">
            <a:avLst/>
          </a:prstGeom>
          <a:ln w="12700">
            <a:miter lim="400000"/>
          </a:ln>
        </p:spPr>
      </p:pic>
      <p:pic>
        <p:nvPicPr>
          <p:cNvPr id="108" name="image19.png"/>
          <p:cNvPicPr/>
          <p:nvPr/>
        </p:nvPicPr>
        <p:blipFill>
          <a:blip r:embed="rId4">
            <a:extLst/>
          </a:blip>
          <a:srcRect l="4042" t="3880" r="4425" b="5969"/>
          <a:stretch>
            <a:fillRect/>
          </a:stretch>
        </p:blipFill>
        <p:spPr>
          <a:xfrm>
            <a:off x="5552712" y="257849"/>
            <a:ext cx="2510633" cy="2391832"/>
          </a:xfrm>
          <a:prstGeom prst="rect">
            <a:avLst/>
          </a:prstGeom>
          <a:ln w="12700">
            <a:miter lim="400000"/>
          </a:ln>
        </p:spPr>
      </p:pic>
      <p:pic>
        <p:nvPicPr>
          <p:cNvPr id="109" name="image20.png"/>
          <p:cNvPicPr/>
          <p:nvPr/>
        </p:nvPicPr>
        <p:blipFill>
          <a:blip r:embed="rId5">
            <a:extLst/>
          </a:blip>
          <a:stretch>
            <a:fillRect/>
          </a:stretch>
        </p:blipFill>
        <p:spPr>
          <a:xfrm>
            <a:off x="5552713" y="3008167"/>
            <a:ext cx="3425357" cy="1766455"/>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hape 111"/>
          <p:cNvSpPr>
            <a:spLocks noGrp="1"/>
          </p:cNvSpPr>
          <p:nvPr>
            <p:ph type="title"/>
          </p:nvPr>
        </p:nvSpPr>
        <p:spPr>
          <a:xfrm>
            <a:off x="311699" y="292849"/>
            <a:ext cx="8520602" cy="631943"/>
          </a:xfrm>
          <a:prstGeom prst="rect">
            <a:avLst/>
          </a:prstGeom>
          <a:extLst>
            <a:ext uri="{C572A759-6A51-4108-AA02-DFA0A04FC94B}">
              <ma14:wrappingTextBoxFlag xmlns:ma14="http://schemas.microsoft.com/office/mac/drawingml/2011/main" xmlns="" val="1"/>
            </a:ext>
          </a:extLst>
        </p:spPr>
        <p:txBody>
          <a:bodyPr/>
          <a:lstStyle>
            <a:lvl1pPr algn="l" defTabSz="832104">
              <a:defRPr sz="2912" b="0">
                <a:solidFill>
                  <a:srgbClr val="000000"/>
                </a:solidFill>
                <a:effectLst>
                  <a:outerShdw blurRad="104013" dist="92456" dir="2700000" rotWithShape="0">
                    <a:srgbClr val="000000">
                      <a:alpha val="40000"/>
                    </a:srgbClr>
                  </a:outerShdw>
                </a:effectLst>
                <a:latin typeface="Arabic Typesetting"/>
                <a:ea typeface="Arabic Typesetting"/>
                <a:cs typeface="Arabic Typesetting"/>
                <a:sym typeface="Arabic Typesetting"/>
              </a:defRPr>
            </a:lvl1pPr>
          </a:lstStyle>
          <a:p>
            <a:pPr lvl="0">
              <a:defRPr sz="1800">
                <a:effectLst/>
              </a:defRPr>
            </a:pPr>
            <a:r>
              <a:rPr sz="2912">
                <a:effectLst>
                  <a:outerShdw blurRad="104013" dist="92456" dir="2700000" rotWithShape="0">
                    <a:srgbClr val="000000">
                      <a:alpha val="40000"/>
                    </a:srgbClr>
                  </a:outerShdw>
                </a:effectLst>
              </a:rPr>
              <a:t>Lion’s  Fountain</a:t>
            </a:r>
          </a:p>
        </p:txBody>
      </p:sp>
      <p:sp>
        <p:nvSpPr>
          <p:cNvPr id="112" name="Shape 112"/>
          <p:cNvSpPr>
            <a:spLocks noGrp="1"/>
          </p:cNvSpPr>
          <p:nvPr>
            <p:ph type="body" idx="1"/>
          </p:nvPr>
        </p:nvSpPr>
        <p:spPr>
          <a:xfrm>
            <a:off x="311699" y="1228675"/>
            <a:ext cx="4727893" cy="3340200"/>
          </a:xfrm>
          <a:prstGeom prst="rect">
            <a:avLst/>
          </a:prstGeom>
          <a:extLst>
            <a:ext uri="{C572A759-6A51-4108-AA02-DFA0A04FC94B}">
              <ma14:wrappingTextBoxFlag xmlns:ma14="http://schemas.microsoft.com/office/mac/drawingml/2011/main" xmlns="" val="1"/>
            </a:ext>
          </a:extLst>
        </p:spPr>
        <p:txBody>
          <a:bodyPr/>
          <a:lstStyle/>
          <a:p>
            <a:pPr marL="359228" lvl="0" indent="-244928" algn="just">
              <a:buSzPts val="2000"/>
              <a:defRPr sz="1800">
                <a:solidFill>
                  <a:srgbClr val="000000"/>
                </a:solidFill>
              </a:defRPr>
            </a:pPr>
            <a:r>
              <a:rPr sz="2000">
                <a:latin typeface="Segoe UI Light"/>
                <a:ea typeface="Segoe UI Light"/>
                <a:cs typeface="Segoe UI Light"/>
                <a:sym typeface="Segoe UI Light"/>
              </a:rPr>
              <a:t>One of the few animal sculptures in the Islamic art, because rejected in the Koran</a:t>
            </a:r>
          </a:p>
          <a:p>
            <a:pPr lvl="0" algn="just">
              <a:defRPr sz="1800">
                <a:solidFill>
                  <a:srgbClr val="000000"/>
                </a:solidFill>
              </a:defRPr>
            </a:pPr>
            <a:endParaRPr sz="2000">
              <a:latin typeface="Segoe UI Light"/>
              <a:ea typeface="Segoe UI Light"/>
              <a:cs typeface="Segoe UI Light"/>
              <a:sym typeface="Segoe UI Light"/>
            </a:endParaRPr>
          </a:p>
          <a:p>
            <a:pPr marL="359228" lvl="0" indent="-244928" algn="just">
              <a:buSzPts val="2000"/>
              <a:defRPr sz="1800">
                <a:solidFill>
                  <a:srgbClr val="000000"/>
                </a:solidFill>
              </a:defRPr>
            </a:pPr>
            <a:r>
              <a:rPr sz="2000">
                <a:latin typeface="Segoe UI Light"/>
                <a:ea typeface="Segoe UI Light"/>
                <a:cs typeface="Segoe UI Light"/>
                <a:sym typeface="Segoe UI Light"/>
              </a:rPr>
              <a:t>Different symbolism, zodiacal (12 of them), meaning of King Salomon (inscription in the fountain). Understood as allegory of Sultan’s power.   </a:t>
            </a:r>
          </a:p>
        </p:txBody>
      </p:sp>
      <p:pic>
        <p:nvPicPr>
          <p:cNvPr id="113" name="image21.png"/>
          <p:cNvPicPr/>
          <p:nvPr/>
        </p:nvPicPr>
        <p:blipFill>
          <a:blip r:embed="rId2">
            <a:extLst/>
          </a:blip>
          <a:stretch>
            <a:fillRect/>
          </a:stretch>
        </p:blipFill>
        <p:spPr>
          <a:xfrm>
            <a:off x="5202382" y="1381991"/>
            <a:ext cx="3713020" cy="2784764"/>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Shape 115"/>
          <p:cNvSpPr>
            <a:spLocks noGrp="1"/>
          </p:cNvSpPr>
          <p:nvPr>
            <p:ph type="title"/>
          </p:nvPr>
        </p:nvSpPr>
        <p:spPr>
          <a:xfrm>
            <a:off x="311699" y="292850"/>
            <a:ext cx="8520602" cy="801000"/>
          </a:xfrm>
          <a:prstGeom prst="rect">
            <a:avLst/>
          </a:prstGeom>
          <a:extLst>
            <a:ext uri="{C572A759-6A51-4108-AA02-DFA0A04FC94B}">
              <ma14:wrappingTextBoxFlag xmlns:ma14="http://schemas.microsoft.com/office/mac/drawingml/2011/main" xmlns="" val="1"/>
            </a:ext>
          </a:extLst>
        </p:spPr>
        <p:txBody>
          <a:bodyPr/>
          <a:lstStyle>
            <a:lvl1pPr algn="l">
              <a:defRPr sz="3200" b="0">
                <a:solidFill>
                  <a:srgbClr val="000000"/>
                </a:solidFill>
                <a:latin typeface="Arabic Typesetting"/>
                <a:ea typeface="Arabic Typesetting"/>
                <a:cs typeface="Arabic Typesetting"/>
                <a:sym typeface="Arabic Typesetting"/>
              </a:defRPr>
            </a:lvl1pPr>
          </a:lstStyle>
          <a:p>
            <a:pPr lvl="0">
              <a:defRPr sz="1800">
                <a:effectLst/>
              </a:defRPr>
            </a:pPr>
            <a:r>
              <a:rPr sz="3200">
                <a:effectLst>
                  <a:outerShdw blurRad="114300" dist="101600" dir="2700000" rotWithShape="0">
                    <a:srgbClr val="000000">
                      <a:alpha val="40000"/>
                    </a:srgbClr>
                  </a:outerShdw>
                </a:effectLst>
              </a:rPr>
              <a:t>Two Sisters’ Room </a:t>
            </a:r>
          </a:p>
        </p:txBody>
      </p:sp>
      <p:sp>
        <p:nvSpPr>
          <p:cNvPr id="116" name="Shape 116"/>
          <p:cNvSpPr>
            <a:spLocks noGrp="1"/>
          </p:cNvSpPr>
          <p:nvPr>
            <p:ph type="body" idx="1"/>
          </p:nvPr>
        </p:nvSpPr>
        <p:spPr>
          <a:xfrm>
            <a:off x="311699" y="1228675"/>
            <a:ext cx="4488902" cy="3340200"/>
          </a:xfrm>
          <a:prstGeom prst="rect">
            <a:avLst/>
          </a:prstGeom>
          <a:extLst>
            <a:ext uri="{C572A759-6A51-4108-AA02-DFA0A04FC94B}">
              <ma14:wrappingTextBoxFlag xmlns:ma14="http://schemas.microsoft.com/office/mac/drawingml/2011/main" xmlns="" val="1"/>
            </a:ext>
          </a:extLst>
        </p:spPr>
        <p:txBody>
          <a:bodyPr/>
          <a:lstStyle/>
          <a:p>
            <a:pPr marL="359228" lvl="0" indent="-244928" algn="just">
              <a:lnSpc>
                <a:spcPct val="90000"/>
              </a:lnSpc>
              <a:buSzPts val="2000"/>
              <a:defRPr sz="1800">
                <a:solidFill>
                  <a:srgbClr val="000000"/>
                </a:solidFill>
              </a:defRPr>
            </a:pPr>
            <a:r>
              <a:rPr sz="2000">
                <a:latin typeface="Segoe UI Light"/>
                <a:ea typeface="Segoe UI Light"/>
                <a:cs typeface="Segoe UI Light"/>
                <a:sym typeface="Segoe UI Light"/>
              </a:rPr>
              <a:t>Original door of inlay (preserved in museum).</a:t>
            </a:r>
          </a:p>
          <a:p>
            <a:pPr lvl="0" algn="just">
              <a:lnSpc>
                <a:spcPct val="90000"/>
              </a:lnSpc>
              <a:defRPr sz="1800">
                <a:solidFill>
                  <a:srgbClr val="000000"/>
                </a:solidFill>
              </a:defRPr>
            </a:pPr>
            <a:endParaRPr sz="2000">
              <a:latin typeface="Segoe UI Light"/>
              <a:ea typeface="Segoe UI Light"/>
              <a:cs typeface="Segoe UI Light"/>
              <a:sym typeface="Segoe UI Light"/>
            </a:endParaRPr>
          </a:p>
          <a:p>
            <a:pPr marL="359228" lvl="0" indent="-244928" algn="just">
              <a:lnSpc>
                <a:spcPct val="90000"/>
              </a:lnSpc>
              <a:buSzPts val="2000"/>
              <a:defRPr sz="1800">
                <a:solidFill>
                  <a:srgbClr val="000000"/>
                </a:solidFill>
              </a:defRPr>
            </a:pPr>
            <a:r>
              <a:rPr sz="2000">
                <a:latin typeface="Segoe UI Light"/>
                <a:ea typeface="Segoe UI Light"/>
                <a:cs typeface="Segoe UI Light"/>
                <a:sym typeface="Segoe UI Light"/>
              </a:rPr>
              <a:t>The name comes from the two white marbles slabs on the ground on both sides of the central fountain. Equal in size, color and weight.</a:t>
            </a:r>
          </a:p>
          <a:p>
            <a:pPr lvl="0" algn="just">
              <a:lnSpc>
                <a:spcPct val="90000"/>
              </a:lnSpc>
              <a:defRPr sz="1800">
                <a:solidFill>
                  <a:srgbClr val="000000"/>
                </a:solidFill>
              </a:defRPr>
            </a:pPr>
            <a:endParaRPr sz="2000">
              <a:latin typeface="Segoe UI Light"/>
              <a:ea typeface="Segoe UI Light"/>
              <a:cs typeface="Segoe UI Light"/>
              <a:sym typeface="Segoe UI Light"/>
            </a:endParaRPr>
          </a:p>
          <a:p>
            <a:pPr marL="359228" lvl="0" indent="-244928" algn="just">
              <a:lnSpc>
                <a:spcPct val="90000"/>
              </a:lnSpc>
              <a:buSzPts val="2000"/>
              <a:defRPr sz="1800">
                <a:solidFill>
                  <a:srgbClr val="000000"/>
                </a:solidFill>
              </a:defRPr>
            </a:pPr>
            <a:r>
              <a:rPr sz="2000">
                <a:latin typeface="Segoe UI Light"/>
                <a:ea typeface="Segoe UI Light"/>
                <a:cs typeface="Segoe UI Light"/>
                <a:sym typeface="Segoe UI Light"/>
              </a:rPr>
              <a:t>Viewpoint over the city and direct communication with bathrooms</a:t>
            </a:r>
          </a:p>
        </p:txBody>
      </p:sp>
      <p:pic>
        <p:nvPicPr>
          <p:cNvPr id="117" name="image22.png"/>
          <p:cNvPicPr/>
          <p:nvPr/>
        </p:nvPicPr>
        <p:blipFill>
          <a:blip r:embed="rId2">
            <a:extLst/>
          </a:blip>
          <a:stretch>
            <a:fillRect/>
          </a:stretch>
        </p:blipFill>
        <p:spPr>
          <a:xfrm flipH="1">
            <a:off x="5199421" y="221750"/>
            <a:ext cx="3470603" cy="2085032"/>
          </a:xfrm>
          <a:prstGeom prst="rect">
            <a:avLst/>
          </a:prstGeom>
          <a:ln w="12700">
            <a:miter lim="400000"/>
          </a:ln>
        </p:spPr>
      </p:pic>
      <p:pic>
        <p:nvPicPr>
          <p:cNvPr id="118" name="image23.png"/>
          <p:cNvPicPr/>
          <p:nvPr/>
        </p:nvPicPr>
        <p:blipFill>
          <a:blip r:embed="rId3">
            <a:extLst/>
          </a:blip>
          <a:stretch>
            <a:fillRect/>
          </a:stretch>
        </p:blipFill>
        <p:spPr>
          <a:xfrm>
            <a:off x="6427558" y="2484076"/>
            <a:ext cx="1853996" cy="2503561"/>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title"/>
          </p:nvPr>
        </p:nvSpPr>
        <p:spPr>
          <a:xfrm>
            <a:off x="380465" y="322118"/>
            <a:ext cx="8229601" cy="1371601"/>
          </a:xfrm>
          <a:prstGeom prst="rect">
            <a:avLst/>
          </a:prstGeom>
        </p:spPr>
        <p:txBody>
          <a:bodyPr/>
          <a:lstStyle>
            <a:lvl1pPr>
              <a:defRPr sz="7200" b="0">
                <a:solidFill>
                  <a:srgbClr val="000000"/>
                </a:solidFill>
                <a:latin typeface="Arabic Typesetting"/>
                <a:ea typeface="Arabic Typesetting"/>
                <a:cs typeface="Arabic Typesetting"/>
                <a:sym typeface="Arabic Typesetting"/>
              </a:defRPr>
            </a:lvl1pPr>
          </a:lstStyle>
          <a:p>
            <a:pPr lvl="0">
              <a:defRPr sz="1800" cap="none">
                <a:effectLst/>
              </a:defRPr>
            </a:pPr>
            <a:r>
              <a:rPr sz="7200" cap="all">
                <a:effectLst>
                  <a:outerShdw blurRad="127000" dist="200000" dir="2700000" rotWithShape="0">
                    <a:srgbClr val="000000">
                      <a:alpha val="30000"/>
                    </a:srgbClr>
                  </a:outerShdw>
                </a:effectLst>
              </a:rPr>
              <a:t>ANİ RUİNS</a:t>
            </a:r>
          </a:p>
        </p:txBody>
      </p:sp>
      <p:sp>
        <p:nvSpPr>
          <p:cNvPr id="121" name="Shape 121"/>
          <p:cNvSpPr>
            <a:spLocks noGrp="1"/>
          </p:cNvSpPr>
          <p:nvPr>
            <p:ph type="body" idx="1"/>
          </p:nvPr>
        </p:nvSpPr>
        <p:spPr>
          <a:xfrm>
            <a:off x="1361210" y="3278092"/>
            <a:ext cx="6400801" cy="1314451"/>
          </a:xfrm>
          <a:prstGeom prst="rect">
            <a:avLst/>
          </a:prstGeom>
        </p:spPr>
        <p:txBody>
          <a:bodyPr/>
          <a:lstStyle>
            <a:lvl1pPr>
              <a:spcBef>
                <a:spcPts val="1200"/>
              </a:spcBef>
              <a:defRPr sz="5400">
                <a:solidFill>
                  <a:srgbClr val="000000"/>
                </a:solidFill>
                <a:latin typeface="Arabic Typesetting"/>
                <a:ea typeface="Arabic Typesetting"/>
                <a:cs typeface="Arabic Typesetting"/>
                <a:sym typeface="Arabic Typesetting"/>
              </a:defRPr>
            </a:lvl1pPr>
          </a:lstStyle>
          <a:p>
            <a:pPr lvl="0">
              <a:defRPr sz="1800"/>
            </a:pPr>
            <a:r>
              <a:rPr sz="5400"/>
              <a:t>TURKEY</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body" idx="1"/>
          </p:nvPr>
        </p:nvSpPr>
        <p:spPr>
          <a:xfrm>
            <a:off x="405245" y="431221"/>
            <a:ext cx="8229601" cy="4140779"/>
          </a:xfrm>
          <a:prstGeom prst="rect">
            <a:avLst/>
          </a:prstGeom>
        </p:spPr>
        <p:txBody>
          <a:bodyPr/>
          <a:lstStyle/>
          <a:p>
            <a:pPr marL="431074" lvl="0" indent="-293914" algn="just">
              <a:spcBef>
                <a:spcPts val="400"/>
              </a:spcBef>
              <a:defRPr sz="1800">
                <a:solidFill>
                  <a:srgbClr val="000000"/>
                </a:solidFill>
              </a:defRPr>
            </a:pPr>
            <a:r>
              <a:rPr sz="2000">
                <a:latin typeface="Segoe UI Light"/>
                <a:ea typeface="Segoe UI Light"/>
                <a:cs typeface="Segoe UI Light"/>
                <a:sym typeface="Segoe UI Light"/>
              </a:rPr>
              <a:t>Ani  is a ruined medieval Armenian city now situated in Turkey's province of Kars, next to the closed border with Armenia</a:t>
            </a:r>
          </a:p>
          <a:p>
            <a:pPr lvl="0" algn="just">
              <a:defRPr sz="1800">
                <a:solidFill>
                  <a:srgbClr val="000000"/>
                </a:solidFill>
              </a:defRPr>
            </a:pPr>
            <a:endParaRPr sz="2000">
              <a:latin typeface="Segoe UI Light"/>
              <a:ea typeface="Segoe UI Light"/>
              <a:cs typeface="Segoe UI Light"/>
              <a:sym typeface="Segoe UI Light"/>
            </a:endParaRPr>
          </a:p>
          <a:p>
            <a:pPr marL="431074" lvl="0" indent="-293914" algn="just">
              <a:spcBef>
                <a:spcPts val="400"/>
              </a:spcBef>
              <a:defRPr sz="1800">
                <a:solidFill>
                  <a:srgbClr val="000000"/>
                </a:solidFill>
              </a:defRPr>
            </a:pPr>
            <a:r>
              <a:rPr sz="2000">
                <a:latin typeface="Segoe UI Light"/>
                <a:ea typeface="Segoe UI Light"/>
                <a:cs typeface="Segoe UI Light"/>
                <a:sym typeface="Segoe UI Light"/>
              </a:rPr>
              <a:t>Between 961 and 1045, it was the capital of the Bagratid Armenian kingdom that covered much of present-day Armenia and eastern Turkey. Called the "City of 1001 Churches", Ani stood on various trade routes and its many religious buildings, palaces, and fortifications were amongst the most technically and artistically advanced structures in the world.</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body" idx="1"/>
          </p:nvPr>
        </p:nvSpPr>
        <p:spPr>
          <a:xfrm>
            <a:off x="457200" y="353293"/>
            <a:ext cx="8229600" cy="4594622"/>
          </a:xfrm>
          <a:prstGeom prst="rect">
            <a:avLst/>
          </a:prstGeom>
        </p:spPr>
        <p:txBody>
          <a:bodyPr/>
          <a:lstStyle>
            <a:lvl1pPr marL="431074" indent="-293914">
              <a:spcBef>
                <a:spcPts val="400"/>
              </a:spcBef>
              <a:defRPr sz="2000">
                <a:solidFill>
                  <a:srgbClr val="000000"/>
                </a:solidFill>
                <a:latin typeface="Segoe UI Light"/>
                <a:ea typeface="Segoe UI Light"/>
                <a:cs typeface="Segoe UI Light"/>
                <a:sym typeface="Segoe UI Light"/>
              </a:defRPr>
            </a:lvl1pPr>
          </a:lstStyle>
          <a:p>
            <a:pPr lvl="0">
              <a:defRPr sz="1800"/>
            </a:pPr>
            <a:r>
              <a:rPr sz="2000"/>
              <a:t>Ani was one of the biggest cities in the world, and its population was probably on the order of 100,000.</a:t>
            </a:r>
          </a:p>
        </p:txBody>
      </p:sp>
      <p:pic>
        <p:nvPicPr>
          <p:cNvPr id="126" name="image24.jpg" descr="ani.jpg"/>
          <p:cNvPicPr/>
          <p:nvPr/>
        </p:nvPicPr>
        <p:blipFill>
          <a:blip r:embed="rId2">
            <a:extLst/>
          </a:blip>
          <a:stretch>
            <a:fillRect/>
          </a:stretch>
        </p:blipFill>
        <p:spPr>
          <a:xfrm>
            <a:off x="0" y="1285865"/>
            <a:ext cx="9144000" cy="3857635"/>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body" idx="1"/>
          </p:nvPr>
        </p:nvSpPr>
        <p:spPr>
          <a:xfrm>
            <a:off x="592281" y="1080332"/>
            <a:ext cx="8094520" cy="4177468"/>
          </a:xfrm>
          <a:prstGeom prst="rect">
            <a:avLst/>
          </a:prstGeom>
        </p:spPr>
        <p:txBody>
          <a:bodyPr/>
          <a:lstStyle>
            <a:lvl1pPr marL="431074" indent="-293914" algn="just">
              <a:spcBef>
                <a:spcPts val="400"/>
              </a:spcBef>
              <a:defRPr sz="2000">
                <a:solidFill>
                  <a:srgbClr val="000000"/>
                </a:solidFill>
                <a:latin typeface="Segoe UI Light"/>
                <a:ea typeface="Segoe UI Light"/>
                <a:cs typeface="Segoe UI Light"/>
                <a:sym typeface="Segoe UI Light"/>
              </a:defRPr>
            </a:lvl1pPr>
          </a:lstStyle>
          <a:p>
            <a:pPr lvl="0">
              <a:defRPr sz="1800"/>
            </a:pPr>
            <a:r>
              <a:rPr sz="2000"/>
              <a:t>This medieval city that was once one of the cultural and commercial centers on the Silk Roads, is characterized by architecture that combines a variety of domestic, religious and military structures, creating a panorama of medieval urbanism built up over the centuries by successive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Grp="1"/>
          </p:cNvSpPr>
          <p:nvPr>
            <p:ph type="title"/>
          </p:nvPr>
        </p:nvSpPr>
        <p:spPr>
          <a:xfrm>
            <a:off x="422029" y="1350817"/>
            <a:ext cx="8306335" cy="1620984"/>
          </a:xfrm>
          <a:prstGeom prst="rect">
            <a:avLst/>
          </a:prstGeom>
        </p:spPr>
        <p:txBody>
          <a:bodyPr lIns="91424" tIns="91424" rIns="91424" bIns="91424" anchor="ctr"/>
          <a:lstStyle>
            <a:lvl1pPr defTabSz="896111">
              <a:defRPr sz="4704" b="0">
                <a:solidFill>
                  <a:srgbClr val="000000"/>
                </a:solidFill>
                <a:effectLst>
                  <a:outerShdw blurRad="124460" dist="196000" dir="2700000" rotWithShape="0">
                    <a:srgbClr val="000000">
                      <a:alpha val="30000"/>
                    </a:srgbClr>
                  </a:outerShdw>
                </a:effectLst>
                <a:latin typeface="Arabic Typesetting"/>
                <a:ea typeface="Arabic Typesetting"/>
                <a:cs typeface="Arabic Typesetting"/>
                <a:sym typeface="Arabic Typesetting"/>
              </a:defRPr>
            </a:lvl1pPr>
          </a:lstStyle>
          <a:p>
            <a:pPr lvl="0">
              <a:defRPr sz="1800" cap="none">
                <a:effectLst/>
              </a:defRPr>
            </a:pPr>
            <a:r>
              <a:rPr sz="4704" cap="all">
                <a:effectLst>
                  <a:outerShdw blurRad="124460" dist="196000" dir="2700000" rotWithShape="0">
                    <a:srgbClr val="000000">
                      <a:alpha val="30000"/>
                    </a:srgbClr>
                  </a:outerShdw>
                </a:effectLst>
              </a:rPr>
              <a:t>WORKS OF Antonio GAUDÍ IN BARCELONA</a:t>
            </a:r>
          </a:p>
        </p:txBody>
      </p:sp>
      <p:sp>
        <p:nvSpPr>
          <p:cNvPr id="61" name="Shape 61"/>
          <p:cNvSpPr>
            <a:spLocks noGrp="1"/>
          </p:cNvSpPr>
          <p:nvPr>
            <p:ph type="body" idx="1"/>
          </p:nvPr>
        </p:nvSpPr>
        <p:spPr>
          <a:xfrm>
            <a:off x="1371600" y="2498774"/>
            <a:ext cx="6400800" cy="1314451"/>
          </a:xfrm>
          <a:prstGeom prst="rect">
            <a:avLst/>
          </a:prstGeom>
        </p:spPr>
        <p:txBody>
          <a:bodyPr lIns="91424" tIns="91424" rIns="91424" bIns="91424" anchor="ctr"/>
          <a:lstStyle/>
          <a:p>
            <a:pPr lvl="0">
              <a:spcBef>
                <a:spcPts val="0"/>
              </a:spcBef>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 name="image25.jpg" descr="site_1518_0004-750-0-20160616153942.jpg"/>
          <p:cNvPicPr/>
          <p:nvPr/>
        </p:nvPicPr>
        <p:blipFill>
          <a:blip r:embed="rId2">
            <a:extLst/>
          </a:blip>
          <a:stretch>
            <a:fillRect/>
          </a:stretch>
        </p:blipFill>
        <p:spPr>
          <a:xfrm>
            <a:off x="1577360" y="561109"/>
            <a:ext cx="6049567" cy="4033045"/>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image26.jpg" descr="site_1518_0001-500-334-20160616153940.jpg"/>
          <p:cNvPicPr/>
          <p:nvPr/>
        </p:nvPicPr>
        <p:blipFill>
          <a:blip r:embed="rId2">
            <a:extLst/>
          </a:blip>
          <a:stretch>
            <a:fillRect/>
          </a:stretch>
        </p:blipFill>
        <p:spPr>
          <a:xfrm>
            <a:off x="3737262" y="1715760"/>
            <a:ext cx="4789132" cy="3199141"/>
          </a:xfrm>
          <a:prstGeom prst="rect">
            <a:avLst/>
          </a:prstGeom>
          <a:ln w="12700">
            <a:miter lim="400000"/>
          </a:ln>
        </p:spPr>
      </p:pic>
      <p:sp>
        <p:nvSpPr>
          <p:cNvPr id="133" name="Shape 133"/>
          <p:cNvSpPr/>
          <p:nvPr/>
        </p:nvSpPr>
        <p:spPr>
          <a:xfrm>
            <a:off x="758535" y="748144"/>
            <a:ext cx="7647711" cy="701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sz="2000">
                <a:latin typeface="Segoe UI Light"/>
                <a:ea typeface="Segoe UI Light"/>
                <a:cs typeface="Segoe UI Light"/>
                <a:sym typeface="Segoe UI Light"/>
              </a:defRPr>
            </a:lvl1pPr>
          </a:lstStyle>
          <a:p>
            <a:pPr lvl="0">
              <a:defRPr sz="1800"/>
            </a:pPr>
            <a:r>
              <a:rPr sz="2000"/>
              <a:t>Archaeological evidence suggests that the site of Ani was inhabited from the Early Iron Age (1200-1100 BC).</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body" idx="1"/>
          </p:nvPr>
        </p:nvSpPr>
        <p:spPr>
          <a:xfrm>
            <a:off x="477982" y="923909"/>
            <a:ext cx="8229601" cy="3440273"/>
          </a:xfrm>
          <a:prstGeom prst="rect">
            <a:avLst/>
          </a:prstGeom>
        </p:spPr>
        <p:txBody>
          <a:bodyPr/>
          <a:lstStyle>
            <a:lvl1pPr marL="431074" indent="-293914" algn="just">
              <a:spcBef>
                <a:spcPts val="400"/>
              </a:spcBef>
              <a:defRPr sz="2000">
                <a:solidFill>
                  <a:srgbClr val="000000"/>
                </a:solidFill>
                <a:latin typeface="Segoe UI Light"/>
                <a:ea typeface="Segoe UI Light"/>
                <a:cs typeface="Segoe UI Light"/>
                <a:sym typeface="Segoe UI Light"/>
              </a:defRPr>
            </a:lvl1pPr>
          </a:lstStyle>
          <a:p>
            <a:pPr lvl="0">
              <a:defRPr sz="1800"/>
            </a:pPr>
            <a:r>
              <a:rPr sz="2000"/>
              <a:t>The city flourished in the 10th and 11th centuries CE when it became the capital of the medieval Armenian kingdom of the Bagratides and profited from control of one branch of the Silk Road. Later, under Byzantine, Seljuk and Georgian sovereignty, it maintained its status as an important crossroads for merchant caravans.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p:cNvSpPr>
          <p:nvPr>
            <p:ph type="title"/>
          </p:nvPr>
        </p:nvSpPr>
        <p:spPr>
          <a:xfrm>
            <a:off x="457200" y="205978"/>
            <a:ext cx="8229600" cy="857251"/>
          </a:xfrm>
          <a:prstGeom prst="rect">
            <a:avLst/>
          </a:prstGeom>
        </p:spPr>
        <p:txBody>
          <a:bodyPr/>
          <a:lstStyle/>
          <a:p>
            <a:pPr lvl="0"/>
            <a:endParaRPr/>
          </a:p>
        </p:txBody>
      </p:sp>
      <p:pic>
        <p:nvPicPr>
          <p:cNvPr id="138" name="image27.jpg" descr="AniArmenianChurch4.jpg"/>
          <p:cNvPicPr/>
          <p:nvPr/>
        </p:nvPicPr>
        <p:blipFill>
          <a:blip r:embed="rId2">
            <a:extLst/>
          </a:blip>
          <a:stretch>
            <a:fillRect/>
          </a:stretch>
        </p:blipFill>
        <p:spPr>
          <a:xfrm>
            <a:off x="1922858" y="1200150"/>
            <a:ext cx="5298284" cy="3532188"/>
          </a:xfrm>
          <a:prstGeom prst="rect">
            <a:avLst/>
          </a:prstGeom>
          <a:ln w="12700">
            <a:miter lim="400000"/>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 name="image28.jpeg" descr="ani-harabeleri25.jpg"/>
          <p:cNvPicPr/>
          <p:nvPr/>
        </p:nvPicPr>
        <p:blipFill>
          <a:blip r:embed="rId2">
            <a:extLst/>
          </a:blip>
          <a:stretch>
            <a:fillRect/>
          </a:stretch>
        </p:blipFill>
        <p:spPr>
          <a:xfrm>
            <a:off x="918962" y="779317"/>
            <a:ext cx="7159302" cy="3869893"/>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63"/>
          <p:cNvSpPr>
            <a:spLocks noGrp="1"/>
          </p:cNvSpPr>
          <p:nvPr>
            <p:ph type="title"/>
          </p:nvPr>
        </p:nvSpPr>
        <p:spPr>
          <a:xfrm>
            <a:off x="311699" y="292850"/>
            <a:ext cx="8520602" cy="801000"/>
          </a:xfrm>
          <a:prstGeom prst="rect">
            <a:avLst/>
          </a:prstGeom>
          <a:extLst>
            <a:ext uri="{C572A759-6A51-4108-AA02-DFA0A04FC94B}">
              <ma14:wrappingTextBoxFlag xmlns:ma14="http://schemas.microsoft.com/office/mac/drawingml/2011/main" xmlns="" val="1"/>
            </a:ext>
          </a:extLst>
        </p:spPr>
        <p:txBody>
          <a:bodyPr/>
          <a:lstStyle>
            <a:lvl1pPr algn="l">
              <a:defRPr sz="4000" b="0">
                <a:solidFill>
                  <a:srgbClr val="000000"/>
                </a:solidFill>
                <a:latin typeface="Arabic Typesetting"/>
                <a:ea typeface="Arabic Typesetting"/>
                <a:cs typeface="Arabic Typesetting"/>
                <a:sym typeface="Arabic Typesetting"/>
              </a:defRPr>
            </a:lvl1pPr>
          </a:lstStyle>
          <a:p>
            <a:pPr lvl="0">
              <a:defRPr sz="1800">
                <a:effectLst/>
              </a:defRPr>
            </a:pPr>
            <a:r>
              <a:rPr sz="4000">
                <a:effectLst>
                  <a:outerShdw blurRad="114300" dist="101600" dir="2700000" rotWithShape="0">
                    <a:srgbClr val="000000">
                      <a:alpha val="40000"/>
                    </a:srgbClr>
                  </a:outerShdw>
                </a:effectLst>
              </a:rPr>
              <a:t>Antonio Gaudí (1852–1926)</a:t>
            </a:r>
          </a:p>
        </p:txBody>
      </p:sp>
      <p:sp>
        <p:nvSpPr>
          <p:cNvPr id="64" name="Shape 64"/>
          <p:cNvSpPr>
            <a:spLocks noGrp="1"/>
          </p:cNvSpPr>
          <p:nvPr>
            <p:ph type="body" idx="1"/>
          </p:nvPr>
        </p:nvSpPr>
        <p:spPr>
          <a:xfrm>
            <a:off x="270135" y="1249456"/>
            <a:ext cx="3999902" cy="3340201"/>
          </a:xfrm>
          <a:prstGeom prst="rect">
            <a:avLst/>
          </a:prstGeom>
          <a:extLst>
            <a:ext uri="{C572A759-6A51-4108-AA02-DFA0A04FC94B}">
              <ma14:wrappingTextBoxFlag xmlns:ma14="http://schemas.microsoft.com/office/mac/drawingml/2011/main" xmlns="" val="1"/>
            </a:ext>
          </a:extLst>
        </p:spPr>
        <p:txBody>
          <a:bodyPr/>
          <a:lstStyle/>
          <a:p>
            <a:pPr marL="0" lvl="0" indent="0" algn="just">
              <a:buSzTx/>
              <a:buNone/>
              <a:defRPr sz="1800">
                <a:solidFill>
                  <a:srgbClr val="000000"/>
                </a:solidFill>
              </a:defRPr>
            </a:pPr>
            <a:r>
              <a:rPr sz="2000">
                <a:latin typeface="Segoe UI Light"/>
                <a:ea typeface="Segoe UI Light"/>
                <a:cs typeface="Segoe UI Light"/>
                <a:sym typeface="Segoe UI Light"/>
              </a:rPr>
              <a:t>-Reus </a:t>
            </a:r>
          </a:p>
          <a:p>
            <a:pPr marL="0" lvl="0" indent="0" algn="just">
              <a:spcBef>
                <a:spcPts val="1600"/>
              </a:spcBef>
              <a:buSzTx/>
              <a:buNone/>
              <a:defRPr sz="1800">
                <a:solidFill>
                  <a:srgbClr val="000000"/>
                </a:solidFill>
              </a:defRPr>
            </a:pPr>
            <a:r>
              <a:rPr sz="2000">
                <a:latin typeface="Segoe UI Light"/>
                <a:ea typeface="Segoe UI Light"/>
                <a:cs typeface="Segoe UI Light"/>
                <a:sym typeface="Segoe UI Light"/>
              </a:rPr>
              <a:t>-Modernisme </a:t>
            </a:r>
          </a:p>
        </p:txBody>
      </p:sp>
      <p:sp>
        <p:nvSpPr>
          <p:cNvPr id="65" name="Shape 65"/>
          <p:cNvSpPr/>
          <p:nvPr/>
        </p:nvSpPr>
        <p:spPr>
          <a:xfrm>
            <a:off x="4832399" y="1228675"/>
            <a:ext cx="3999902" cy="792451"/>
          </a:xfrm>
          <a:prstGeom prst="rect">
            <a:avLst/>
          </a:prstGeom>
          <a:ln w="12700">
            <a:miter lim="400000"/>
          </a:ln>
          <a:extLst>
            <a:ext uri="{C572A759-6A51-4108-AA02-DFA0A04FC94B}">
              <ma14:wrappingTextBoxFlag xmlns:ma14="http://schemas.microsoft.com/office/mac/drawingml/2011/main" xmlns="" val="1"/>
            </a:ext>
          </a:extLst>
        </p:spPr>
        <p:txBody>
          <a:bodyPr lIns="91424" tIns="91424" rIns="91424" bIns="91424">
            <a:spAutoFit/>
          </a:bodyPr>
          <a:lstStyle>
            <a:lvl1pPr algn="just">
              <a:spcBef>
                <a:spcPts val="1600"/>
              </a:spcBef>
              <a:defRPr sz="2000">
                <a:latin typeface="Segoe UI Light"/>
                <a:ea typeface="Segoe UI Light"/>
                <a:cs typeface="Segoe UI Light"/>
                <a:sym typeface="Segoe UI Light"/>
              </a:defRPr>
            </a:lvl1pPr>
          </a:lstStyle>
          <a:p>
            <a:pPr lvl="0">
              <a:defRPr sz="1800"/>
            </a:pPr>
            <a:r>
              <a:rPr sz="2000"/>
              <a:t>-Spanish architect of the final of 19th century</a:t>
            </a:r>
          </a:p>
        </p:txBody>
      </p:sp>
      <p:pic>
        <p:nvPicPr>
          <p:cNvPr id="66" name="image2.png"/>
          <p:cNvPicPr/>
          <p:nvPr/>
        </p:nvPicPr>
        <p:blipFill>
          <a:blip r:embed="rId2">
            <a:extLst/>
          </a:blip>
          <a:stretch>
            <a:fillRect/>
          </a:stretch>
        </p:blipFill>
        <p:spPr>
          <a:xfrm>
            <a:off x="2521499" y="2300422"/>
            <a:ext cx="5868351" cy="2632927"/>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hape 68"/>
          <p:cNvSpPr>
            <a:spLocks noGrp="1"/>
          </p:cNvSpPr>
          <p:nvPr>
            <p:ph type="title"/>
          </p:nvPr>
        </p:nvSpPr>
        <p:spPr>
          <a:xfrm>
            <a:off x="311699" y="292850"/>
            <a:ext cx="8520602" cy="801000"/>
          </a:xfrm>
          <a:prstGeom prst="rect">
            <a:avLst/>
          </a:prstGeom>
          <a:extLst>
            <a:ext uri="{C572A759-6A51-4108-AA02-DFA0A04FC94B}">
              <ma14:wrappingTextBoxFlag xmlns:ma14="http://schemas.microsoft.com/office/mac/drawingml/2011/main" xmlns="" val="1"/>
            </a:ext>
          </a:extLst>
        </p:spPr>
        <p:txBody>
          <a:bodyPr/>
          <a:lstStyle>
            <a:lvl1pPr algn="just">
              <a:lnSpc>
                <a:spcPct val="115000"/>
              </a:lnSpc>
              <a:defRPr sz="4000" b="0">
                <a:solidFill>
                  <a:srgbClr val="000000"/>
                </a:solidFill>
                <a:latin typeface="Arabic Typesetting"/>
                <a:ea typeface="Arabic Typesetting"/>
                <a:cs typeface="Arabic Typesetting"/>
                <a:sym typeface="Arabic Typesetting"/>
              </a:defRPr>
            </a:lvl1pPr>
          </a:lstStyle>
          <a:p>
            <a:pPr lvl="0">
              <a:defRPr sz="1800">
                <a:effectLst/>
              </a:defRPr>
            </a:pPr>
            <a:r>
              <a:rPr sz="4000">
                <a:effectLst>
                  <a:outerShdw blurRad="114300" dist="101600" dir="2700000" rotWithShape="0">
                    <a:srgbClr val="000000">
                      <a:alpha val="40000"/>
                    </a:srgbClr>
                  </a:outerShdw>
                </a:effectLst>
              </a:rPr>
              <a:t>The Park Güell</a:t>
            </a:r>
          </a:p>
        </p:txBody>
      </p:sp>
      <p:sp>
        <p:nvSpPr>
          <p:cNvPr id="69" name="Shape 69"/>
          <p:cNvSpPr>
            <a:spLocks noGrp="1"/>
          </p:cNvSpPr>
          <p:nvPr>
            <p:ph type="body" idx="1"/>
          </p:nvPr>
        </p:nvSpPr>
        <p:spPr>
          <a:xfrm>
            <a:off x="311699" y="1228674"/>
            <a:ext cx="3445202" cy="3306602"/>
          </a:xfrm>
          <a:prstGeom prst="rect">
            <a:avLst/>
          </a:prstGeom>
          <a:extLst>
            <a:ext uri="{C572A759-6A51-4108-AA02-DFA0A04FC94B}">
              <ma14:wrappingTextBoxFlag xmlns:ma14="http://schemas.microsoft.com/office/mac/drawingml/2011/main" xmlns="" val="1"/>
            </a:ext>
          </a:extLst>
        </p:spPr>
        <p:txBody>
          <a:bodyPr/>
          <a:lstStyle/>
          <a:p>
            <a:pPr marL="0" lvl="0" indent="0" algn="just">
              <a:buSzTx/>
              <a:buNone/>
              <a:defRPr sz="1800">
                <a:solidFill>
                  <a:srgbClr val="000000"/>
                </a:solidFill>
              </a:defRPr>
            </a:pPr>
            <a:r>
              <a:rPr sz="2000">
                <a:latin typeface="Segoe UI Light"/>
                <a:ea typeface="Segoe UI Light"/>
                <a:cs typeface="Segoe UI Light"/>
                <a:sym typeface="Segoe UI Light"/>
              </a:rPr>
              <a:t>-Gaudí’s artistic plenitude</a:t>
            </a:r>
          </a:p>
          <a:p>
            <a:pPr marL="0" lvl="0" indent="0" algn="just">
              <a:buSzTx/>
              <a:buNone/>
              <a:defRPr sz="1800">
                <a:solidFill>
                  <a:srgbClr val="000000"/>
                </a:solidFill>
              </a:defRPr>
            </a:pPr>
            <a:r>
              <a:rPr sz="2000">
                <a:latin typeface="Segoe UI Light"/>
                <a:ea typeface="Segoe UI Light"/>
                <a:cs typeface="Segoe UI Light"/>
                <a:sym typeface="Segoe UI Light"/>
              </a:rPr>
              <a:t>-Naturalist phase </a:t>
            </a:r>
          </a:p>
          <a:p>
            <a:pPr marL="0" lvl="0" indent="0" algn="just">
              <a:buSzTx/>
              <a:buNone/>
              <a:defRPr sz="1800">
                <a:solidFill>
                  <a:srgbClr val="000000"/>
                </a:solidFill>
              </a:defRPr>
            </a:pPr>
            <a:r>
              <a:rPr sz="2000">
                <a:latin typeface="Segoe UI Light"/>
                <a:ea typeface="Segoe UI Light"/>
                <a:cs typeface="Segoe UI Light"/>
                <a:sym typeface="Segoe UI Light"/>
              </a:rPr>
              <a:t>-Organic shapes</a:t>
            </a:r>
          </a:p>
          <a:p>
            <a:pPr marL="0" lvl="0" indent="0" algn="just">
              <a:buSzTx/>
              <a:buNone/>
              <a:defRPr sz="1800">
                <a:solidFill>
                  <a:srgbClr val="000000"/>
                </a:solidFill>
              </a:defRPr>
            </a:pPr>
            <a:r>
              <a:rPr sz="2000">
                <a:latin typeface="Segoe UI Light"/>
                <a:ea typeface="Segoe UI Light"/>
                <a:cs typeface="Segoe UI Light"/>
                <a:sym typeface="Segoe UI Light"/>
              </a:rPr>
              <a:t>-Inspired by the Temple of Apollo of Delphie</a:t>
            </a:r>
          </a:p>
        </p:txBody>
      </p:sp>
      <p:pic>
        <p:nvPicPr>
          <p:cNvPr id="70" name="image3.jpg"/>
          <p:cNvPicPr/>
          <p:nvPr/>
        </p:nvPicPr>
        <p:blipFill>
          <a:blip r:embed="rId2">
            <a:extLst/>
          </a:blip>
          <a:stretch>
            <a:fillRect/>
          </a:stretch>
        </p:blipFill>
        <p:spPr>
          <a:xfrm>
            <a:off x="2849241" y="2639291"/>
            <a:ext cx="3499604" cy="2353561"/>
          </a:xfrm>
          <a:prstGeom prst="rect">
            <a:avLst/>
          </a:prstGeom>
          <a:ln w="12700">
            <a:miter lim="400000"/>
          </a:ln>
        </p:spPr>
      </p:pic>
      <p:pic>
        <p:nvPicPr>
          <p:cNvPr id="71" name="image4.jpg"/>
          <p:cNvPicPr/>
          <p:nvPr/>
        </p:nvPicPr>
        <p:blipFill>
          <a:blip r:embed="rId3">
            <a:extLst/>
          </a:blip>
          <a:stretch>
            <a:fillRect/>
          </a:stretch>
        </p:blipFill>
        <p:spPr>
          <a:xfrm>
            <a:off x="5456623" y="292850"/>
            <a:ext cx="3229002" cy="212025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a:xfrm>
            <a:off x="311699" y="292850"/>
            <a:ext cx="8520602" cy="801000"/>
          </a:xfrm>
          <a:prstGeom prst="rect">
            <a:avLst/>
          </a:prstGeom>
          <a:extLst>
            <a:ext uri="{C572A759-6A51-4108-AA02-DFA0A04FC94B}">
              <ma14:wrappingTextBoxFlag xmlns:ma14="http://schemas.microsoft.com/office/mac/drawingml/2011/main" xmlns="" val="1"/>
            </a:ext>
          </a:extLst>
        </p:spPr>
        <p:txBody>
          <a:bodyPr/>
          <a:lstStyle>
            <a:lvl1pPr algn="just">
              <a:lnSpc>
                <a:spcPct val="115000"/>
              </a:lnSpc>
              <a:defRPr sz="3300" b="0">
                <a:solidFill>
                  <a:srgbClr val="000000"/>
                </a:solidFill>
                <a:latin typeface="Arabic Typesetting"/>
                <a:ea typeface="Arabic Typesetting"/>
                <a:cs typeface="Arabic Typesetting"/>
                <a:sym typeface="Arabic Typesetting"/>
              </a:defRPr>
            </a:lvl1pPr>
          </a:lstStyle>
          <a:p>
            <a:pPr lvl="0">
              <a:defRPr sz="1800">
                <a:effectLst/>
              </a:defRPr>
            </a:pPr>
            <a:r>
              <a:rPr sz="3300">
                <a:effectLst>
                  <a:outerShdw blurRad="114300" dist="101600" dir="2700000" rotWithShape="0">
                    <a:srgbClr val="000000">
                      <a:alpha val="40000"/>
                    </a:srgbClr>
                  </a:outerShdw>
                </a:effectLst>
              </a:rPr>
              <a:t>The Casa Milà-La Pedrera</a:t>
            </a:r>
          </a:p>
        </p:txBody>
      </p:sp>
      <p:sp>
        <p:nvSpPr>
          <p:cNvPr id="74" name="Shape 74"/>
          <p:cNvSpPr>
            <a:spLocks noGrp="1"/>
          </p:cNvSpPr>
          <p:nvPr>
            <p:ph type="body" idx="1"/>
          </p:nvPr>
        </p:nvSpPr>
        <p:spPr>
          <a:xfrm>
            <a:off x="311699" y="1228675"/>
            <a:ext cx="4143001" cy="3340200"/>
          </a:xfrm>
          <a:prstGeom prst="rect">
            <a:avLst/>
          </a:prstGeom>
          <a:extLst>
            <a:ext uri="{C572A759-6A51-4108-AA02-DFA0A04FC94B}">
              <ma14:wrappingTextBoxFlag xmlns:ma14="http://schemas.microsoft.com/office/mac/drawingml/2011/main" xmlns="" val="1"/>
            </a:ext>
          </a:extLst>
        </p:spPr>
        <p:txBody>
          <a:bodyPr/>
          <a:lstStyle/>
          <a:p>
            <a:pPr marL="0" lvl="0" indent="0" algn="just">
              <a:buSzTx/>
              <a:buNone/>
              <a:defRPr sz="1800">
                <a:solidFill>
                  <a:srgbClr val="000000"/>
                </a:solidFill>
              </a:defRPr>
            </a:pPr>
            <a:r>
              <a:rPr sz="2400">
                <a:latin typeface="Segoe UI Light"/>
                <a:ea typeface="Segoe UI Light"/>
                <a:cs typeface="Segoe UI Light"/>
                <a:sym typeface="Segoe UI Light"/>
              </a:rPr>
              <a:t>-</a:t>
            </a:r>
            <a:r>
              <a:rPr sz="2000">
                <a:latin typeface="Segoe UI Light"/>
                <a:ea typeface="Segoe UI Light"/>
                <a:cs typeface="Segoe UI Light"/>
                <a:sym typeface="Segoe UI Light"/>
              </a:rPr>
              <a:t>Built for Roser Segimón and her husbamd Pere Milá</a:t>
            </a:r>
          </a:p>
          <a:p>
            <a:pPr marL="0" lvl="0" indent="0" algn="just">
              <a:buSzTx/>
              <a:buNone/>
              <a:defRPr sz="1800">
                <a:solidFill>
                  <a:srgbClr val="000000"/>
                </a:solidFill>
              </a:defRPr>
            </a:pPr>
            <a:r>
              <a:rPr sz="2000">
                <a:latin typeface="Segoe UI Light"/>
                <a:ea typeface="Segoe UI Light"/>
                <a:cs typeface="Segoe UI Light"/>
                <a:sym typeface="Segoe UI Light"/>
              </a:rPr>
              <a:t>-Administrative problems</a:t>
            </a:r>
          </a:p>
          <a:p>
            <a:pPr marL="0" lvl="0" indent="0" algn="just">
              <a:buSzTx/>
              <a:buNone/>
              <a:defRPr sz="1800">
                <a:solidFill>
                  <a:srgbClr val="000000"/>
                </a:solidFill>
              </a:defRPr>
            </a:pPr>
            <a:r>
              <a:rPr sz="2000">
                <a:latin typeface="Segoe UI Light"/>
                <a:ea typeface="Segoe UI Light"/>
                <a:cs typeface="Segoe UI Light"/>
                <a:sym typeface="Segoe UI Light"/>
              </a:rPr>
              <a:t>-Curious roof and chimneys</a:t>
            </a:r>
          </a:p>
          <a:p>
            <a:pPr marL="0" lvl="0" indent="0" algn="just">
              <a:buSzTx/>
              <a:buNone/>
              <a:defRPr sz="1800">
                <a:solidFill>
                  <a:srgbClr val="000000"/>
                </a:solidFill>
              </a:defRPr>
            </a:pPr>
            <a:r>
              <a:rPr sz="2000">
                <a:latin typeface="Segoe UI Light"/>
                <a:ea typeface="Segoe UI Light"/>
                <a:cs typeface="Segoe UI Light"/>
                <a:sym typeface="Segoe UI Light"/>
              </a:rPr>
              <a:t>-Last private residence designed by the architect (1906-1912)</a:t>
            </a:r>
          </a:p>
        </p:txBody>
      </p:sp>
      <p:pic>
        <p:nvPicPr>
          <p:cNvPr id="75" name="image5.jpg"/>
          <p:cNvPicPr/>
          <p:nvPr/>
        </p:nvPicPr>
        <p:blipFill>
          <a:blip r:embed="rId2">
            <a:extLst/>
          </a:blip>
          <a:stretch>
            <a:fillRect/>
          </a:stretch>
        </p:blipFill>
        <p:spPr>
          <a:xfrm>
            <a:off x="5436475" y="292850"/>
            <a:ext cx="3395825" cy="2269531"/>
          </a:xfrm>
          <a:prstGeom prst="rect">
            <a:avLst/>
          </a:prstGeom>
          <a:ln w="12700">
            <a:miter lim="400000"/>
          </a:ln>
        </p:spPr>
      </p:pic>
      <p:pic>
        <p:nvPicPr>
          <p:cNvPr id="76" name="image6.jpg"/>
          <p:cNvPicPr/>
          <p:nvPr/>
        </p:nvPicPr>
        <p:blipFill>
          <a:blip r:embed="rId3">
            <a:extLst/>
          </a:blip>
          <a:stretch>
            <a:fillRect/>
          </a:stretch>
        </p:blipFill>
        <p:spPr>
          <a:xfrm>
            <a:off x="4454724" y="2692499"/>
            <a:ext cx="4377575" cy="2090852"/>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a:spLocks noGrp="1"/>
          </p:cNvSpPr>
          <p:nvPr>
            <p:ph type="title"/>
          </p:nvPr>
        </p:nvSpPr>
        <p:spPr>
          <a:xfrm>
            <a:off x="311699" y="292850"/>
            <a:ext cx="8520602" cy="801000"/>
          </a:xfrm>
          <a:prstGeom prst="rect">
            <a:avLst/>
          </a:prstGeom>
          <a:extLst>
            <a:ext uri="{C572A759-6A51-4108-AA02-DFA0A04FC94B}">
              <ma14:wrappingTextBoxFlag xmlns:ma14="http://schemas.microsoft.com/office/mac/drawingml/2011/main" xmlns="" val="1"/>
            </a:ext>
          </a:extLst>
        </p:spPr>
        <p:txBody>
          <a:bodyPr/>
          <a:lstStyle>
            <a:lvl1pPr algn="just">
              <a:lnSpc>
                <a:spcPct val="115000"/>
              </a:lnSpc>
              <a:defRPr sz="3700" b="0">
                <a:solidFill>
                  <a:srgbClr val="000000"/>
                </a:solidFill>
                <a:latin typeface="Arabic Typesetting"/>
                <a:ea typeface="Arabic Typesetting"/>
                <a:cs typeface="Arabic Typesetting"/>
                <a:sym typeface="Arabic Typesetting"/>
              </a:defRPr>
            </a:lvl1pPr>
          </a:lstStyle>
          <a:p>
            <a:pPr lvl="0">
              <a:defRPr sz="1800">
                <a:effectLst/>
              </a:defRPr>
            </a:pPr>
            <a:r>
              <a:rPr sz="3700">
                <a:effectLst>
                  <a:outerShdw blurRad="114300" dist="101600" dir="2700000" rotWithShape="0">
                    <a:srgbClr val="000000">
                      <a:alpha val="40000"/>
                    </a:srgbClr>
                  </a:outerShdw>
                </a:effectLst>
              </a:rPr>
              <a:t>The Nativity Façade</a:t>
            </a:r>
          </a:p>
        </p:txBody>
      </p:sp>
      <p:sp>
        <p:nvSpPr>
          <p:cNvPr id="79" name="Shape 79"/>
          <p:cNvSpPr>
            <a:spLocks noGrp="1"/>
          </p:cNvSpPr>
          <p:nvPr>
            <p:ph type="body" idx="1"/>
          </p:nvPr>
        </p:nvSpPr>
        <p:spPr>
          <a:xfrm>
            <a:off x="311699" y="1228675"/>
            <a:ext cx="8520602" cy="3340200"/>
          </a:xfrm>
          <a:prstGeom prst="rect">
            <a:avLst/>
          </a:prstGeom>
          <a:extLst>
            <a:ext uri="{C572A759-6A51-4108-AA02-DFA0A04FC94B}">
              <ma14:wrappingTextBoxFlag xmlns:ma14="http://schemas.microsoft.com/office/mac/drawingml/2011/main" xmlns="" val="1"/>
            </a:ext>
          </a:extLst>
        </p:spPr>
        <p:txBody>
          <a:bodyPr/>
          <a:lstStyle/>
          <a:p>
            <a:pPr marL="0" lvl="0" indent="0">
              <a:buSzTx/>
              <a:buNone/>
              <a:defRPr sz="1800">
                <a:solidFill>
                  <a:srgbClr val="000000"/>
                </a:solidFill>
              </a:defRPr>
            </a:pPr>
            <a:r>
              <a:rPr sz="2400">
                <a:latin typeface="Segoe UI Light"/>
                <a:ea typeface="Segoe UI Light"/>
                <a:cs typeface="Segoe UI Light"/>
                <a:sym typeface="Segoe UI Light"/>
              </a:rPr>
              <a:t>-</a:t>
            </a:r>
            <a:r>
              <a:rPr sz="2000">
                <a:latin typeface="Segoe UI Light"/>
                <a:ea typeface="Segoe UI Light"/>
                <a:cs typeface="Segoe UI Light"/>
                <a:sym typeface="Segoe UI Light"/>
              </a:rPr>
              <a:t>Most famous work</a:t>
            </a:r>
          </a:p>
          <a:p>
            <a:pPr marL="0" lvl="0" indent="0">
              <a:spcBef>
                <a:spcPts val="1600"/>
              </a:spcBef>
              <a:buSzTx/>
              <a:buNone/>
              <a:defRPr sz="1800">
                <a:solidFill>
                  <a:srgbClr val="000000"/>
                </a:solidFill>
              </a:defRPr>
            </a:pPr>
            <a:r>
              <a:rPr sz="2000">
                <a:latin typeface="Segoe UI Light"/>
                <a:ea typeface="Segoe UI Light"/>
                <a:cs typeface="Segoe UI Light"/>
                <a:sym typeface="Segoe UI Light"/>
              </a:rPr>
              <a:t>-Finished ¼ when he died</a:t>
            </a:r>
          </a:p>
          <a:p>
            <a:pPr marL="0" lvl="0" indent="0">
              <a:spcBef>
                <a:spcPts val="1600"/>
              </a:spcBef>
              <a:buSzTx/>
              <a:buNone/>
              <a:defRPr sz="1800">
                <a:solidFill>
                  <a:srgbClr val="000000"/>
                </a:solidFill>
              </a:defRPr>
            </a:pPr>
            <a:r>
              <a:rPr sz="2000">
                <a:latin typeface="Segoe UI Light"/>
                <a:ea typeface="Segoe UI Light"/>
                <a:cs typeface="Segoe UI Light"/>
                <a:sym typeface="Segoe UI Light"/>
              </a:rPr>
              <a:t>-Still unfinished</a:t>
            </a:r>
          </a:p>
          <a:p>
            <a:pPr marL="0" lvl="0" indent="0">
              <a:spcBef>
                <a:spcPts val="1600"/>
              </a:spcBef>
              <a:buSzTx/>
              <a:buNone/>
              <a:defRPr sz="1800">
                <a:solidFill>
                  <a:srgbClr val="000000"/>
                </a:solidFill>
              </a:defRPr>
            </a:pPr>
            <a:r>
              <a:rPr sz="2000">
                <a:latin typeface="Segoe UI Light"/>
                <a:ea typeface="Segoe UI Light"/>
                <a:cs typeface="Segoe UI Light"/>
                <a:sym typeface="Segoe UI Light"/>
              </a:rPr>
              <a:t>-Small fire in 2011</a:t>
            </a:r>
          </a:p>
        </p:txBody>
      </p:sp>
      <p:pic>
        <p:nvPicPr>
          <p:cNvPr id="80" name="image7.jpg"/>
          <p:cNvPicPr/>
          <p:nvPr/>
        </p:nvPicPr>
        <p:blipFill>
          <a:blip r:embed="rId2">
            <a:extLst/>
          </a:blip>
          <a:srcRect r="1796"/>
          <a:stretch>
            <a:fillRect/>
          </a:stretch>
        </p:blipFill>
        <p:spPr>
          <a:xfrm>
            <a:off x="4625665" y="835389"/>
            <a:ext cx="4153310" cy="4140514"/>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a:spLocks noGrp="1"/>
          </p:cNvSpPr>
          <p:nvPr>
            <p:ph type="title"/>
          </p:nvPr>
        </p:nvSpPr>
        <p:spPr>
          <a:xfrm>
            <a:off x="311699" y="292850"/>
            <a:ext cx="8520602" cy="801000"/>
          </a:xfrm>
          <a:prstGeom prst="rect">
            <a:avLst/>
          </a:prstGeom>
          <a:extLst>
            <a:ext uri="{C572A759-6A51-4108-AA02-DFA0A04FC94B}">
              <ma14:wrappingTextBoxFlag xmlns:ma14="http://schemas.microsoft.com/office/mac/drawingml/2011/main" xmlns="" val="1"/>
            </a:ext>
          </a:extLst>
        </p:spPr>
        <p:txBody>
          <a:bodyPr/>
          <a:lstStyle>
            <a:lvl1pPr algn="just">
              <a:lnSpc>
                <a:spcPct val="115000"/>
              </a:lnSpc>
              <a:defRPr sz="3700" b="0">
                <a:solidFill>
                  <a:srgbClr val="000000"/>
                </a:solidFill>
                <a:latin typeface="Arabic Typesetting"/>
                <a:ea typeface="Arabic Typesetting"/>
                <a:cs typeface="Arabic Typesetting"/>
                <a:sym typeface="Arabic Typesetting"/>
              </a:defRPr>
            </a:lvl1pPr>
          </a:lstStyle>
          <a:p>
            <a:pPr lvl="0">
              <a:defRPr sz="1800">
                <a:effectLst/>
              </a:defRPr>
            </a:pPr>
            <a:r>
              <a:rPr sz="3700">
                <a:effectLst>
                  <a:outerShdw blurRad="114300" dist="101600" dir="2700000" rotWithShape="0">
                    <a:srgbClr val="000000">
                      <a:alpha val="40000"/>
                    </a:srgbClr>
                  </a:outerShdw>
                </a:effectLst>
              </a:rPr>
              <a:t>the Casa Batlló</a:t>
            </a:r>
          </a:p>
        </p:txBody>
      </p:sp>
      <p:sp>
        <p:nvSpPr>
          <p:cNvPr id="83" name="Shape 83"/>
          <p:cNvSpPr>
            <a:spLocks noGrp="1"/>
          </p:cNvSpPr>
          <p:nvPr>
            <p:ph type="body" idx="1"/>
          </p:nvPr>
        </p:nvSpPr>
        <p:spPr>
          <a:xfrm>
            <a:off x="311699" y="1228675"/>
            <a:ext cx="8520602" cy="3340200"/>
          </a:xfrm>
          <a:prstGeom prst="rect">
            <a:avLst/>
          </a:prstGeom>
          <a:extLst>
            <a:ext uri="{C572A759-6A51-4108-AA02-DFA0A04FC94B}">
              <ma14:wrappingTextBoxFlag xmlns:ma14="http://schemas.microsoft.com/office/mac/drawingml/2011/main" xmlns="" val="1"/>
            </a:ext>
          </a:extLst>
        </p:spPr>
        <p:txBody>
          <a:bodyPr/>
          <a:lstStyle/>
          <a:p>
            <a:pPr marL="0" lvl="0" indent="0" algn="just">
              <a:buSzTx/>
              <a:buNone/>
              <a:defRPr sz="1800">
                <a:solidFill>
                  <a:srgbClr val="000000"/>
                </a:solidFill>
              </a:defRPr>
            </a:pPr>
            <a:r>
              <a:rPr sz="2000">
                <a:latin typeface="Segoe UI Light"/>
                <a:ea typeface="Segoe UI Light"/>
                <a:cs typeface="Segoe UI Light"/>
                <a:sym typeface="Segoe UI Light"/>
              </a:rPr>
              <a:t>-One of his masterpieces</a:t>
            </a:r>
          </a:p>
          <a:p>
            <a:pPr marL="0" lvl="0" indent="0" algn="just">
              <a:buSzTx/>
              <a:buNone/>
              <a:defRPr sz="1800">
                <a:solidFill>
                  <a:srgbClr val="000000"/>
                </a:solidFill>
              </a:defRPr>
            </a:pPr>
            <a:r>
              <a:rPr sz="2000">
                <a:latin typeface="Segoe UI Light"/>
                <a:ea typeface="Segoe UI Light"/>
                <a:cs typeface="Segoe UI Light"/>
                <a:sym typeface="Segoe UI Light"/>
              </a:rPr>
              <a:t>-Redesigned in 1904</a:t>
            </a:r>
          </a:p>
          <a:p>
            <a:pPr marL="0" lvl="0" indent="0" algn="just">
              <a:buSzTx/>
              <a:buNone/>
              <a:defRPr sz="1800">
                <a:solidFill>
                  <a:srgbClr val="000000"/>
                </a:solidFill>
              </a:defRPr>
            </a:pPr>
            <a:r>
              <a:rPr sz="2000">
                <a:latin typeface="Segoe UI Light"/>
                <a:ea typeface="Segoe UI Light"/>
                <a:cs typeface="Segoe UI Light"/>
                <a:sym typeface="Segoe UI Light"/>
              </a:rPr>
              <a:t>-Built in 1877</a:t>
            </a:r>
          </a:p>
        </p:txBody>
      </p:sp>
      <p:pic>
        <p:nvPicPr>
          <p:cNvPr id="84" name="image8.jpg"/>
          <p:cNvPicPr/>
          <p:nvPr/>
        </p:nvPicPr>
        <p:blipFill>
          <a:blip r:embed="rId2">
            <a:extLst/>
          </a:blip>
          <a:stretch>
            <a:fillRect/>
          </a:stretch>
        </p:blipFill>
        <p:spPr>
          <a:xfrm>
            <a:off x="995499" y="2899149"/>
            <a:ext cx="2368176" cy="2072677"/>
          </a:xfrm>
          <a:prstGeom prst="rect">
            <a:avLst/>
          </a:prstGeom>
          <a:ln w="12700">
            <a:miter lim="400000"/>
          </a:ln>
        </p:spPr>
      </p:pic>
      <p:pic>
        <p:nvPicPr>
          <p:cNvPr id="85" name="image9.jpg"/>
          <p:cNvPicPr/>
          <p:nvPr/>
        </p:nvPicPr>
        <p:blipFill>
          <a:blip r:embed="rId3">
            <a:extLst/>
          </a:blip>
          <a:stretch>
            <a:fillRect/>
          </a:stretch>
        </p:blipFill>
        <p:spPr>
          <a:xfrm>
            <a:off x="6659974" y="292850"/>
            <a:ext cx="2172326" cy="3258500"/>
          </a:xfrm>
          <a:prstGeom prst="rect">
            <a:avLst/>
          </a:prstGeom>
          <a:ln w="12700">
            <a:miter lim="400000"/>
          </a:ln>
        </p:spPr>
      </p:pic>
      <p:pic>
        <p:nvPicPr>
          <p:cNvPr id="86" name="image10.jpg"/>
          <p:cNvPicPr/>
          <p:nvPr/>
        </p:nvPicPr>
        <p:blipFill>
          <a:blip r:embed="rId4">
            <a:extLst/>
          </a:blip>
          <a:stretch>
            <a:fillRect/>
          </a:stretch>
        </p:blipFill>
        <p:spPr>
          <a:xfrm>
            <a:off x="3683163" y="693679"/>
            <a:ext cx="2657332" cy="3996325"/>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p:cNvSpPr>
          <p:nvPr>
            <p:ph type="title"/>
          </p:nvPr>
        </p:nvSpPr>
        <p:spPr>
          <a:xfrm>
            <a:off x="58674" y="259649"/>
            <a:ext cx="8520602" cy="801001"/>
          </a:xfrm>
          <a:prstGeom prst="rect">
            <a:avLst/>
          </a:prstGeom>
          <a:extLst>
            <a:ext uri="{C572A759-6A51-4108-AA02-DFA0A04FC94B}">
              <ma14:wrappingTextBoxFlag xmlns:ma14="http://schemas.microsoft.com/office/mac/drawingml/2011/main" xmlns="" val="1"/>
            </a:ext>
          </a:extLst>
        </p:spPr>
        <p:txBody>
          <a:bodyPr/>
          <a:lstStyle>
            <a:lvl1pPr algn="just">
              <a:lnSpc>
                <a:spcPct val="115000"/>
              </a:lnSpc>
              <a:defRPr sz="4000" b="0">
                <a:solidFill>
                  <a:srgbClr val="000000"/>
                </a:solidFill>
                <a:latin typeface="Arabic Typesetting"/>
                <a:ea typeface="Arabic Typesetting"/>
                <a:cs typeface="Arabic Typesetting"/>
                <a:sym typeface="Arabic Typesetting"/>
              </a:defRPr>
            </a:lvl1pPr>
          </a:lstStyle>
          <a:p>
            <a:pPr lvl="0">
              <a:defRPr sz="1800">
                <a:effectLst/>
              </a:defRPr>
            </a:pPr>
            <a:r>
              <a:rPr sz="4000">
                <a:effectLst>
                  <a:outerShdw blurRad="114300" dist="101600" dir="2700000" rotWithShape="0">
                    <a:srgbClr val="000000">
                      <a:alpha val="40000"/>
                    </a:srgbClr>
                  </a:outerShdw>
                </a:effectLst>
              </a:rPr>
              <a:t>Crypt of the Colònia Güell</a:t>
            </a:r>
          </a:p>
        </p:txBody>
      </p:sp>
      <p:sp>
        <p:nvSpPr>
          <p:cNvPr id="89" name="Shape 89"/>
          <p:cNvSpPr>
            <a:spLocks noGrp="1"/>
          </p:cNvSpPr>
          <p:nvPr>
            <p:ph type="body" idx="1"/>
          </p:nvPr>
        </p:nvSpPr>
        <p:spPr>
          <a:xfrm>
            <a:off x="405217" y="1342974"/>
            <a:ext cx="3356292" cy="3405672"/>
          </a:xfrm>
          <a:prstGeom prst="rect">
            <a:avLst/>
          </a:prstGeom>
          <a:extLst>
            <a:ext uri="{C572A759-6A51-4108-AA02-DFA0A04FC94B}">
              <ma14:wrappingTextBoxFlag xmlns:ma14="http://schemas.microsoft.com/office/mac/drawingml/2011/main" xmlns="" val="1"/>
            </a:ext>
          </a:extLst>
        </p:spPr>
        <p:txBody>
          <a:bodyPr/>
          <a:lstStyle/>
          <a:p>
            <a:pPr marL="0" lvl="0" indent="0" algn="just">
              <a:buSzTx/>
              <a:buNone/>
              <a:defRPr sz="1800">
                <a:solidFill>
                  <a:srgbClr val="000000"/>
                </a:solidFill>
              </a:defRPr>
            </a:pPr>
            <a:r>
              <a:rPr sz="2000">
                <a:latin typeface="Segoe UI Light"/>
                <a:ea typeface="Segoe UI Light"/>
                <a:cs typeface="Segoe UI Light"/>
                <a:sym typeface="Segoe UI Light"/>
              </a:rPr>
              <a:t>-Personal style</a:t>
            </a:r>
          </a:p>
          <a:p>
            <a:pPr marL="0" lvl="0" indent="0" algn="just">
              <a:buSzTx/>
              <a:buNone/>
              <a:defRPr sz="1800">
                <a:solidFill>
                  <a:srgbClr val="000000"/>
                </a:solidFill>
              </a:defRPr>
            </a:pPr>
            <a:r>
              <a:rPr sz="2000">
                <a:latin typeface="Segoe UI Light"/>
                <a:ea typeface="Segoe UI Light"/>
                <a:cs typeface="Segoe UI Light"/>
                <a:sym typeface="Segoe UI Light"/>
              </a:rPr>
              <a:t>-Place of worship in Samya Coloma of Cervelló</a:t>
            </a:r>
          </a:p>
          <a:p>
            <a:pPr marL="0" lvl="0" indent="0" algn="just">
              <a:buSzTx/>
              <a:buNone/>
              <a:defRPr sz="1800">
                <a:solidFill>
                  <a:srgbClr val="000000"/>
                </a:solidFill>
              </a:defRPr>
            </a:pPr>
            <a:r>
              <a:rPr sz="2000">
                <a:latin typeface="Segoe UI Light"/>
                <a:ea typeface="Segoe UI Light"/>
                <a:cs typeface="Segoe UI Light"/>
                <a:sym typeface="Segoe UI Light"/>
              </a:rPr>
              <a:t>-Only the crypt was completed</a:t>
            </a:r>
          </a:p>
          <a:p>
            <a:pPr marL="0" lvl="0" indent="0" algn="just">
              <a:buSzTx/>
              <a:buNone/>
              <a:defRPr sz="1800">
                <a:solidFill>
                  <a:srgbClr val="000000"/>
                </a:solidFill>
              </a:defRPr>
            </a:pPr>
            <a:r>
              <a:rPr sz="2000">
                <a:latin typeface="Segoe UI Light"/>
                <a:ea typeface="Segoe UI Light"/>
                <a:cs typeface="Segoe UI Light"/>
                <a:sym typeface="Segoe UI Light"/>
              </a:rPr>
              <a:t>-Reparation of the Crypt in 2000</a:t>
            </a:r>
          </a:p>
        </p:txBody>
      </p:sp>
      <p:pic>
        <p:nvPicPr>
          <p:cNvPr id="90" name="image11.jpg"/>
          <p:cNvPicPr/>
          <p:nvPr/>
        </p:nvPicPr>
        <p:blipFill>
          <a:blip r:embed="rId2">
            <a:extLst/>
          </a:blip>
          <a:stretch>
            <a:fillRect/>
          </a:stretch>
        </p:blipFill>
        <p:spPr>
          <a:xfrm>
            <a:off x="4765290" y="269810"/>
            <a:ext cx="4046202" cy="2677450"/>
          </a:xfrm>
          <a:prstGeom prst="rect">
            <a:avLst/>
          </a:prstGeom>
          <a:ln w="12700">
            <a:miter lim="400000"/>
          </a:ln>
        </p:spPr>
      </p:pic>
      <p:pic>
        <p:nvPicPr>
          <p:cNvPr id="91" name="image12.jpg"/>
          <p:cNvPicPr/>
          <p:nvPr/>
        </p:nvPicPr>
        <p:blipFill>
          <a:blip r:embed="rId3">
            <a:extLst/>
          </a:blip>
          <a:stretch>
            <a:fillRect/>
          </a:stretch>
        </p:blipFill>
        <p:spPr>
          <a:xfrm>
            <a:off x="4224085" y="2829367"/>
            <a:ext cx="3257427" cy="2179051"/>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p:nvPr>
        </p:nvSpPr>
        <p:spPr>
          <a:xfrm>
            <a:off x="311699" y="292850"/>
            <a:ext cx="8520602" cy="4694786"/>
          </a:xfrm>
          <a:prstGeom prst="rect">
            <a:avLst/>
          </a:prstGeom>
          <a:extLst>
            <a:ext uri="{C572A759-6A51-4108-AA02-DFA0A04FC94B}">
              <ma14:wrappingTextBoxFlag xmlns:ma14="http://schemas.microsoft.com/office/mac/drawingml/2011/main" xmlns="" val="1"/>
            </a:ext>
          </a:extLst>
        </p:spPr>
        <p:txBody>
          <a:bodyPr/>
          <a:lstStyle/>
          <a:p>
            <a:pPr lvl="0">
              <a:defRPr sz="1800" b="0">
                <a:solidFill>
                  <a:srgbClr val="000000"/>
                </a:solidFill>
                <a:effectLst/>
              </a:defRPr>
            </a:pP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Alhambra, Generalife and Albayzin</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
            </a:r>
            <a:b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br>
            <a:r>
              <a:rPr sz="3600">
                <a:effectLst>
                  <a:outerShdw blurRad="114300" dist="101600" dir="2700000" rotWithShape="0">
                    <a:srgbClr val="000000">
                      <a:alpha val="40000"/>
                    </a:srgbClr>
                  </a:outerShdw>
                </a:effectLst>
                <a:latin typeface="Arabic Typesetting"/>
                <a:ea typeface="Arabic Typesetting"/>
                <a:cs typeface="Arabic Typesetting"/>
                <a:sym typeface="Arabic Typesetting"/>
              </a:rPr>
              <a:t>Granada, Spain</a:t>
            </a:r>
          </a:p>
        </p:txBody>
      </p:sp>
      <p:pic>
        <p:nvPicPr>
          <p:cNvPr id="94" name="image13.png"/>
          <p:cNvPicPr/>
          <p:nvPr/>
        </p:nvPicPr>
        <p:blipFill>
          <a:blip r:embed="rId2">
            <a:extLst/>
          </a:blip>
          <a:stretch>
            <a:fillRect/>
          </a:stretch>
        </p:blipFill>
        <p:spPr>
          <a:xfrm>
            <a:off x="1163781" y="879799"/>
            <a:ext cx="6598228" cy="3284158"/>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CEB966"/>
      </a:accent1>
      <a:accent2>
        <a:srgbClr val="9CB084"/>
      </a:accent2>
      <a:accent3>
        <a:srgbClr val="6BB1C9"/>
      </a:accent3>
      <a:accent4>
        <a:srgbClr val="6585CF"/>
      </a:accent4>
      <a:accent5>
        <a:srgbClr val="7E6BC9"/>
      </a:accent5>
      <a:accent6>
        <a:srgbClr val="A379B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90500" dist="228600" dir="2700000" rotWithShape="0">
              <a:srgbClr val="000000">
                <a:alpha val="25500"/>
              </a:srgbClr>
            </a:outerShdw>
          </a:effectLst>
        </a:effectStyle>
        <a:effectStyle>
          <a:effectLst>
            <a:outerShdw blurRad="190500" dist="228600" dir="2700000" rotWithShape="0">
              <a:srgbClr val="000000">
                <a:alpha val="25500"/>
              </a:srgbClr>
            </a:outerShdw>
          </a:effectLst>
        </a:effectStyle>
        <a:effectStyle>
          <a:effectLst>
            <a:outerShdw blurRad="127000" dist="101600" dir="27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CEB966"/>
          </a:solidFill>
          <a:prstDash val="solid"/>
          <a:bevel/>
        </a:ln>
        <a:effectLst>
          <a:outerShdw blurRad="190500" dist="228600" dir="2700000" rotWithShape="0">
            <a:srgbClr val="000000">
              <a:alpha val="255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Book Antiqua"/>
            <a:ea typeface="Book Antiqua"/>
            <a:cs typeface="Book Antiqua"/>
            <a:sym typeface="Book Antiqu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CEB966"/>
          </a:solidFill>
          <a:prstDash val="solid"/>
          <a:bevel/>
        </a:ln>
        <a:effectLst>
          <a:outerShdw blurRad="127000" dist="101600" dir="27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Book Antiqua"/>
            <a:ea typeface="Book Antiqua"/>
            <a:cs typeface="Book Antiqua"/>
            <a:sym typeface="Book Antiqu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CEB966"/>
      </a:accent1>
      <a:accent2>
        <a:srgbClr val="9CB084"/>
      </a:accent2>
      <a:accent3>
        <a:srgbClr val="6BB1C9"/>
      </a:accent3>
      <a:accent4>
        <a:srgbClr val="6585CF"/>
      </a:accent4>
      <a:accent5>
        <a:srgbClr val="7E6BC9"/>
      </a:accent5>
      <a:accent6>
        <a:srgbClr val="A379B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90500" dist="228600" dir="2700000" rotWithShape="0">
              <a:srgbClr val="000000">
                <a:alpha val="25500"/>
              </a:srgbClr>
            </a:outerShdw>
          </a:effectLst>
        </a:effectStyle>
        <a:effectStyle>
          <a:effectLst>
            <a:outerShdw blurRad="190500" dist="228600" dir="2700000" rotWithShape="0">
              <a:srgbClr val="000000">
                <a:alpha val="25500"/>
              </a:srgbClr>
            </a:outerShdw>
          </a:effectLst>
        </a:effectStyle>
        <a:effectStyle>
          <a:effectLst>
            <a:outerShdw blurRad="127000" dist="101600" dir="27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CEB966"/>
          </a:solidFill>
          <a:prstDash val="solid"/>
          <a:bevel/>
        </a:ln>
        <a:effectLst>
          <a:outerShdw blurRad="190500" dist="228600" dir="2700000" rotWithShape="0">
            <a:srgbClr val="000000">
              <a:alpha val="255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Book Antiqua"/>
            <a:ea typeface="Book Antiqua"/>
            <a:cs typeface="Book Antiqua"/>
            <a:sym typeface="Book Antiqu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CEB966"/>
          </a:solidFill>
          <a:prstDash val="solid"/>
          <a:bevel/>
        </a:ln>
        <a:effectLst>
          <a:outerShdw blurRad="127000" dist="101600" dir="27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Book Antiqua"/>
            <a:ea typeface="Book Antiqua"/>
            <a:cs typeface="Book Antiqua"/>
            <a:sym typeface="Book Antiqu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579</Words>
  <Application>Microsoft Office PowerPoint</Application>
  <PresentationFormat>Prezentácia na obrazovke (16:9)</PresentationFormat>
  <Paragraphs>68</Paragraphs>
  <Slides>24</Slides>
  <Notes>0</Notes>
  <HiddenSlides>0</HiddenSlides>
  <MMClips>0</MMClips>
  <ScaleCrop>false</ScaleCrop>
  <HeadingPairs>
    <vt:vector size="4" baseType="variant">
      <vt:variant>
        <vt:lpstr>Motív</vt:lpstr>
      </vt:variant>
      <vt:variant>
        <vt:i4>1</vt:i4>
      </vt:variant>
      <vt:variant>
        <vt:lpstr>Nadpisy snímok</vt:lpstr>
      </vt:variant>
      <vt:variant>
        <vt:i4>24</vt:i4>
      </vt:variant>
    </vt:vector>
  </HeadingPairs>
  <TitlesOfParts>
    <vt:vector size="25" baseType="lpstr">
      <vt:lpstr>Default</vt:lpstr>
      <vt:lpstr>Spain AND TURKEY, culture to discover </vt:lpstr>
      <vt:lpstr>WORKS OF Antonio GAUDÍ IN BARCELONA</vt:lpstr>
      <vt:lpstr>Antonio Gaudí (1852–1926)</vt:lpstr>
      <vt:lpstr>The Park Güell</vt:lpstr>
      <vt:lpstr>The Casa Milà-La Pedrera</vt:lpstr>
      <vt:lpstr>The Nativity Façade</vt:lpstr>
      <vt:lpstr>the Casa Batlló</vt:lpstr>
      <vt:lpstr>Crypt of the Colònia Güell</vt:lpstr>
      <vt:lpstr>Alhambra, Generalife and Albayzin       Granada, Spain</vt:lpstr>
      <vt:lpstr>Prezentácia programu PowerPoint</vt:lpstr>
      <vt:lpstr>Prezentácia programu PowerPoint</vt:lpstr>
      <vt:lpstr>Architecture elements </vt:lpstr>
      <vt:lpstr>Prezentácia programu PowerPoint</vt:lpstr>
      <vt:lpstr>Lion’s  Fountain</vt:lpstr>
      <vt:lpstr>Two Sisters’ Room </vt:lpstr>
      <vt:lpstr>ANİ RUİNS</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Spain AND TURKEY, culture to discover </dc:title>
  <dc:creator>User</dc:creator>
  <cp:lastModifiedBy>User</cp:lastModifiedBy>
  <cp:revision>1</cp:revision>
  <dcterms:modified xsi:type="dcterms:W3CDTF">2018-12-12T07:48:03Z</dcterms:modified>
</cp:coreProperties>
</file>